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  <p:sldMasterId id="2147483684" r:id="rId4"/>
  </p:sldMasterIdLst>
  <p:notesMasterIdLst>
    <p:notesMasterId r:id="rId19"/>
  </p:notesMasterIdLst>
  <p:sldIdLst>
    <p:sldId id="256" r:id="rId5"/>
    <p:sldId id="268" r:id="rId6"/>
    <p:sldId id="257" r:id="rId7"/>
    <p:sldId id="259" r:id="rId8"/>
    <p:sldId id="261" r:id="rId9"/>
    <p:sldId id="262" r:id="rId10"/>
    <p:sldId id="270" r:id="rId11"/>
    <p:sldId id="267" r:id="rId12"/>
    <p:sldId id="264" r:id="rId13"/>
    <p:sldId id="272" r:id="rId14"/>
    <p:sldId id="266" r:id="rId15"/>
    <p:sldId id="269" r:id="rId16"/>
    <p:sldId id="271" r:id="rId17"/>
    <p:sldId id="263" r:id="rId18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6031" autoAdjust="0"/>
  </p:normalViewPr>
  <p:slideViewPr>
    <p:cSldViewPr snapToGrid="0">
      <p:cViewPr varScale="1">
        <p:scale>
          <a:sx n="71" d="100"/>
          <a:sy n="71" d="100"/>
        </p:scale>
        <p:origin x="113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slideMaster" Target="slideMasters/slideMaster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856FB2-5FA8-40A3-B814-AABE7A731585}" type="datetimeFigureOut">
              <a:rPr lang="hu-HU" smtClean="0"/>
              <a:t>2024. 04. 29.</a:t>
            </a:fld>
            <a:endParaRPr lang="hu-HU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u-HU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EC2EBF-2EFB-4249-B1E8-BE516047D27C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5141035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A záródolgozat témáját a csapatunk közösen választotta, ami egy böngészős </a:t>
            </a:r>
            <a:r>
              <a:rPr lang="hu-HU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rogue</a:t>
            </a:r>
            <a:r>
              <a:rPr lang="hu-HU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-like játék, amelyben a játékosnak különböző pályákon kell túlélnie, miközben folyamatosan fejlődik a karaktere. A játékmenet során a karakter különböző ellenségekkel találkozik, amelyek legyőzésével tapasztalatot, tárgyakat szerez. A karakterek fejlődése a tapasztalatpontok és a gyűjtött tárgyak segítségével történik, amelyek lehetővé teszik új képességek és felszerelések megszerzését. A játékosnak taktikai döntéseket kell hoznia, hogy mikor támadjon vagy meneküljön, és hogy milyen erőforrásokat gyűjtsön össze a túlélés érdekében. A cél az, hogy a játékos a legtöbb pontot összegyűjtse.</a:t>
            </a:r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EC2EBF-2EFB-4249-B1E8-BE516047D27C}" type="slidenum">
              <a:rPr lang="hu-HU" smtClean="0"/>
              <a:t>2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1469155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BDB6D2E-EF2D-92EB-BD9F-6AD4D05817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0584C0D5-5F7C-F45B-E728-26E2CCF84F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66CC6691-56B4-C882-AD56-5CDAD2925A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6B611A-8146-4FF2-85E9-33BCED343D7E}" type="datetimeFigureOut">
              <a:rPr lang="hu-HU" smtClean="0"/>
              <a:t>2024. 04. 29.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B504CC6F-E550-740A-268F-04D27E7727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4A673DDA-E7DA-4DE0-ADFC-C2CADCA08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3DF2E-8F00-491C-A876-007F575254C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071190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8A30532-D7BE-3597-CEDC-AFBB5F2C26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1204D9EE-0E9D-A02D-B714-0CAFF688F9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59D3E1D1-B3CA-FEDA-F8CB-CF47FA8D79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6B611A-8146-4FF2-85E9-33BCED343D7E}" type="datetimeFigureOut">
              <a:rPr lang="hu-HU" smtClean="0"/>
              <a:t>2024. 04. 29.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DC6D91D4-8B4B-9E64-4FBA-EE60964AD8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DEDC1DA9-673F-BE85-3754-066E7513EF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3DF2E-8F00-491C-A876-007F575254C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372589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>
            <a:extLst>
              <a:ext uri="{FF2B5EF4-FFF2-40B4-BE49-F238E27FC236}">
                <a16:creationId xmlns:a16="http://schemas.microsoft.com/office/drawing/2014/main" id="{8E68C485-85A8-634C-315A-32B4B717DF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DC8F9C7E-E20B-EE85-CC81-76A008678B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8EF98253-0FC9-221C-CA5F-2C7ABDE6F8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6B611A-8146-4FF2-85E9-33BCED343D7E}" type="datetimeFigureOut">
              <a:rPr lang="hu-HU" smtClean="0"/>
              <a:t>2024. 04. 29.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4CDCADD8-B228-D380-1738-9C4D4F8270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BB214818-868C-137D-81E8-5260AEBEB3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3DF2E-8F00-491C-A876-007F575254C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340345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6B611A-8146-4FF2-85E9-33BCED343D7E}" type="datetimeFigureOut">
              <a:rPr lang="hu-HU" smtClean="0"/>
              <a:t>2024. 04. 29.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3DF2E-8F00-491C-A876-007F575254C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01141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6B611A-8146-4FF2-85E9-33BCED343D7E}" type="datetimeFigureOut">
              <a:rPr lang="hu-HU" smtClean="0"/>
              <a:t>2024. 04. 29.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3DF2E-8F00-491C-A876-007F575254C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279034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shade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shade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shade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6B611A-8146-4FF2-85E9-33BCED343D7E}" type="datetimeFigureOut">
              <a:rPr lang="hu-HU" smtClean="0"/>
              <a:t>2024. 04. 29.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3DF2E-8F00-491C-A876-007F575254C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077477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6B611A-8146-4FF2-85E9-33BCED343D7E}" type="datetimeFigureOut">
              <a:rPr lang="hu-HU" smtClean="0"/>
              <a:t>2024. 04. 29.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3DF2E-8F00-491C-A876-007F575254C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936271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6B611A-8146-4FF2-85E9-33BCED343D7E}" type="datetimeFigureOut">
              <a:rPr lang="hu-HU" smtClean="0"/>
              <a:t>2024. 04. 29.</a:t>
            </a:fld>
            <a:endParaRPr lang="hu-H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3DF2E-8F00-491C-A876-007F575254C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493227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6B611A-8146-4FF2-85E9-33BCED343D7E}" type="datetimeFigureOut">
              <a:rPr lang="hu-HU" smtClean="0"/>
              <a:t>2024. 04. 29.</a:t>
            </a:fld>
            <a:endParaRPr lang="hu-H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3DF2E-8F00-491C-A876-007F575254C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003932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6B611A-8146-4FF2-85E9-33BCED343D7E}" type="datetimeFigureOut">
              <a:rPr lang="hu-HU" smtClean="0"/>
              <a:t>2024. 04. 29.</a:t>
            </a:fld>
            <a:endParaRPr lang="hu-H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3DF2E-8F00-491C-A876-007F575254C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213237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6B611A-8146-4FF2-85E9-33BCED343D7E}" type="datetimeFigureOut">
              <a:rPr lang="hu-HU" smtClean="0"/>
              <a:t>2024. 04. 29.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3DF2E-8F00-491C-A876-007F575254C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622916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AEE4F99-1D1C-AA99-A88F-FE831DC88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BABB43C3-C96A-5F34-925E-2B6E3073AE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B0D0C67E-A556-33D2-9363-9751FC83CC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6B611A-8146-4FF2-85E9-33BCED343D7E}" type="datetimeFigureOut">
              <a:rPr lang="hu-HU" smtClean="0"/>
              <a:t>2024. 04. 29.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DCA3029E-3CEA-7DB5-3080-7909F08D0D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0B64C857-ADB5-4E95-2D18-C8FCD4E5A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3DF2E-8F00-491C-A876-007F575254C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21715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6B611A-8146-4FF2-85E9-33BCED343D7E}" type="datetimeFigureOut">
              <a:rPr lang="hu-HU" smtClean="0"/>
              <a:t>2024. 04. 29.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3DF2E-8F00-491C-A876-007F575254C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292130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6B611A-8146-4FF2-85E9-33BCED343D7E}" type="datetimeFigureOut">
              <a:rPr lang="hu-HU" smtClean="0"/>
              <a:t>2024. 04. 29.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3DF2E-8F00-491C-A876-007F575254C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669437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6B611A-8146-4FF2-85E9-33BCED343D7E}" type="datetimeFigureOut">
              <a:rPr lang="hu-HU" smtClean="0"/>
              <a:t>2024. 04. 29.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3DF2E-8F00-491C-A876-007F575254C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092955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6B611A-8146-4FF2-85E9-33BCED343D7E}" type="datetimeFigureOut">
              <a:rPr lang="hu-HU" smtClean="0"/>
              <a:t>2024. 04. 29.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3DF2E-8F00-491C-A876-007F575254C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256488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6B611A-8146-4FF2-85E9-33BCED343D7E}" type="datetimeFigureOut">
              <a:rPr lang="hu-HU" smtClean="0"/>
              <a:t>2024. 04. 29.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3DF2E-8F00-491C-A876-007F575254C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608729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shade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shade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shade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6B611A-8146-4FF2-85E9-33BCED343D7E}" type="datetimeFigureOut">
              <a:rPr lang="hu-HU" smtClean="0"/>
              <a:t>2024. 04. 29.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3DF2E-8F00-491C-A876-007F575254C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462917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6B611A-8146-4FF2-85E9-33BCED343D7E}" type="datetimeFigureOut">
              <a:rPr lang="hu-HU" smtClean="0"/>
              <a:t>2024. 04. 29.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3DF2E-8F00-491C-A876-007F575254C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679966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6B611A-8146-4FF2-85E9-33BCED343D7E}" type="datetimeFigureOut">
              <a:rPr lang="hu-HU" smtClean="0"/>
              <a:t>2024. 04. 29.</a:t>
            </a:fld>
            <a:endParaRPr lang="hu-H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3DF2E-8F00-491C-A876-007F575254C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099478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6B611A-8146-4FF2-85E9-33BCED343D7E}" type="datetimeFigureOut">
              <a:rPr lang="hu-HU" smtClean="0"/>
              <a:t>2024. 04. 29.</a:t>
            </a:fld>
            <a:endParaRPr lang="hu-H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3DF2E-8F00-491C-A876-007F575254C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376514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6B611A-8146-4FF2-85E9-33BCED343D7E}" type="datetimeFigureOut">
              <a:rPr lang="hu-HU" smtClean="0"/>
              <a:t>2024. 04. 29.</a:t>
            </a:fld>
            <a:endParaRPr lang="hu-H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3DF2E-8F00-491C-A876-007F575254C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693734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59E2858-0EEB-57AD-D01A-0845CA49A4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D2860A16-5031-8FDD-3BA6-00CFFFB47A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AF7C3A87-65B9-7C4D-403D-44B1B4B0CE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6B611A-8146-4FF2-85E9-33BCED343D7E}" type="datetimeFigureOut">
              <a:rPr lang="hu-HU" smtClean="0"/>
              <a:t>2024. 04. 29.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7B7D777C-DEF6-543E-402E-D077C1CF20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78E4FBB5-1F19-70D7-9A00-5CD10168A6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3DF2E-8F00-491C-A876-007F575254C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589810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6B611A-8146-4FF2-85E9-33BCED343D7E}" type="datetimeFigureOut">
              <a:rPr lang="hu-HU" smtClean="0"/>
              <a:t>2024. 04. 29.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3DF2E-8F00-491C-A876-007F575254C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232781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6B611A-8146-4FF2-85E9-33BCED343D7E}" type="datetimeFigureOut">
              <a:rPr lang="hu-HU" smtClean="0"/>
              <a:t>2024. 04. 29.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3DF2E-8F00-491C-A876-007F575254C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31046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6B611A-8146-4FF2-85E9-33BCED343D7E}" type="datetimeFigureOut">
              <a:rPr lang="hu-HU" smtClean="0"/>
              <a:t>2024. 04. 29.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3DF2E-8F00-491C-A876-007F575254C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271093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6B611A-8146-4FF2-85E9-33BCED343D7E}" type="datetimeFigureOut">
              <a:rPr lang="hu-HU" smtClean="0"/>
              <a:t>2024. 04. 29.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3DF2E-8F00-491C-A876-007F575254C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990600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6B611A-8146-4FF2-85E9-33BCED343D7E}" type="datetimeFigureOut">
              <a:rPr lang="hu-HU" smtClean="0"/>
              <a:t>2024. 04. 29.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3DF2E-8F00-491C-A876-007F575254C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774536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6B611A-8146-4FF2-85E9-33BCED343D7E}" type="datetimeFigureOut">
              <a:rPr lang="hu-HU" smtClean="0"/>
              <a:t>2024. 04. 29.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3DF2E-8F00-491C-A876-007F575254C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81796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shade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shade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shade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6B611A-8146-4FF2-85E9-33BCED343D7E}" type="datetimeFigureOut">
              <a:rPr lang="hu-HU" smtClean="0"/>
              <a:t>2024. 04. 29.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3DF2E-8F00-491C-A876-007F575254C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926287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6B611A-8146-4FF2-85E9-33BCED343D7E}" type="datetimeFigureOut">
              <a:rPr lang="hu-HU" smtClean="0"/>
              <a:t>2024. 04. 29.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3DF2E-8F00-491C-A876-007F575254C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936438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6B611A-8146-4FF2-85E9-33BCED343D7E}" type="datetimeFigureOut">
              <a:rPr lang="hu-HU" smtClean="0"/>
              <a:t>2024. 04. 29.</a:t>
            </a:fld>
            <a:endParaRPr lang="hu-H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3DF2E-8F00-491C-A876-007F575254C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64221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6B611A-8146-4FF2-85E9-33BCED343D7E}" type="datetimeFigureOut">
              <a:rPr lang="hu-HU" smtClean="0"/>
              <a:t>2024. 04. 29.</a:t>
            </a:fld>
            <a:endParaRPr lang="hu-H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3DF2E-8F00-491C-A876-007F575254C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459835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05C5FC6-4413-5460-E633-9368D12264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02A0A2BB-2E3A-ADBB-E425-A98249C5A1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E4757B92-514F-9059-5F96-87ED8CB83A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7BB255AD-4B8B-521E-6EBD-552A495227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6B611A-8146-4FF2-85E9-33BCED343D7E}" type="datetimeFigureOut">
              <a:rPr lang="hu-HU" smtClean="0"/>
              <a:t>2024. 04. 29.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D104698E-B1C7-EA01-7033-17D33AEDC2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41242F98-98B8-F056-5F62-241926AC6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3DF2E-8F00-491C-A876-007F575254C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74013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6B611A-8146-4FF2-85E9-33BCED343D7E}" type="datetimeFigureOut">
              <a:rPr lang="hu-HU" smtClean="0"/>
              <a:t>2024. 04. 29.</a:t>
            </a:fld>
            <a:endParaRPr lang="hu-H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3DF2E-8F00-491C-A876-007F575254C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612559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6B611A-8146-4FF2-85E9-33BCED343D7E}" type="datetimeFigureOut">
              <a:rPr lang="hu-HU" smtClean="0"/>
              <a:t>2024. 04. 29.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3DF2E-8F00-491C-A876-007F575254C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171691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6B611A-8146-4FF2-85E9-33BCED343D7E}" type="datetimeFigureOut">
              <a:rPr lang="hu-HU" smtClean="0"/>
              <a:t>2024. 04. 29.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3DF2E-8F00-491C-A876-007F575254C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298417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6B611A-8146-4FF2-85E9-33BCED343D7E}" type="datetimeFigureOut">
              <a:rPr lang="hu-HU" smtClean="0"/>
              <a:t>2024. 04. 29.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3DF2E-8F00-491C-A876-007F575254C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716140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6B611A-8146-4FF2-85E9-33BCED343D7E}" type="datetimeFigureOut">
              <a:rPr lang="hu-HU" smtClean="0"/>
              <a:t>2024. 04. 29.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3DF2E-8F00-491C-A876-007F575254C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502235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504992C-DD14-FD32-68C9-ECDB8E6A0C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527D7BDE-C0F8-9F0F-3B48-E6DB1D06F6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95C93C3F-B3A1-C490-5743-309CD29EAB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CCE31331-AE95-CE4B-2EB5-8E02C70B9AD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D9503E0A-9BFB-00D9-CC0C-B08932AC1B9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7" name="Dátum helye 6">
            <a:extLst>
              <a:ext uri="{FF2B5EF4-FFF2-40B4-BE49-F238E27FC236}">
                <a16:creationId xmlns:a16="http://schemas.microsoft.com/office/drawing/2014/main" id="{5F6A0233-3C11-7D37-F56E-0B9C6A8F5A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6B611A-8146-4FF2-85E9-33BCED343D7E}" type="datetimeFigureOut">
              <a:rPr lang="hu-HU" smtClean="0"/>
              <a:t>2024. 04. 29.</a:t>
            </a:fld>
            <a:endParaRPr lang="hu-HU"/>
          </a:p>
        </p:txBody>
      </p:sp>
      <p:sp>
        <p:nvSpPr>
          <p:cNvPr id="8" name="Élőláb helye 7">
            <a:extLst>
              <a:ext uri="{FF2B5EF4-FFF2-40B4-BE49-F238E27FC236}">
                <a16:creationId xmlns:a16="http://schemas.microsoft.com/office/drawing/2014/main" id="{AB53E53F-FF00-1618-D612-7CF677F7B6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Dia számának helye 8">
            <a:extLst>
              <a:ext uri="{FF2B5EF4-FFF2-40B4-BE49-F238E27FC236}">
                <a16:creationId xmlns:a16="http://schemas.microsoft.com/office/drawing/2014/main" id="{94304960-A480-A4EB-EE23-1EC9DFEB1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3DF2E-8F00-491C-A876-007F575254C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75914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C853741-8EB1-C61E-ED0E-F2954BAAA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374D7366-B7B0-1EB1-CDE4-1931DCB092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6B611A-8146-4FF2-85E9-33BCED343D7E}" type="datetimeFigureOut">
              <a:rPr lang="hu-HU" smtClean="0"/>
              <a:t>2024. 04. 29.</a:t>
            </a:fld>
            <a:endParaRPr lang="hu-HU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9A967153-28C4-F482-4301-BE7D667067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0CABF24C-7BBF-EB9B-041B-9545A8133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3DF2E-8F00-491C-A876-007F575254C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402356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>
            <a:extLst>
              <a:ext uri="{FF2B5EF4-FFF2-40B4-BE49-F238E27FC236}">
                <a16:creationId xmlns:a16="http://schemas.microsoft.com/office/drawing/2014/main" id="{C65B4039-F46B-2EDF-2185-F2C6F7B6DD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6B611A-8146-4FF2-85E9-33BCED343D7E}" type="datetimeFigureOut">
              <a:rPr lang="hu-HU" smtClean="0"/>
              <a:t>2024. 04. 29.</a:t>
            </a:fld>
            <a:endParaRPr lang="hu-HU"/>
          </a:p>
        </p:txBody>
      </p:sp>
      <p:sp>
        <p:nvSpPr>
          <p:cNvPr id="3" name="Élőláb helye 2">
            <a:extLst>
              <a:ext uri="{FF2B5EF4-FFF2-40B4-BE49-F238E27FC236}">
                <a16:creationId xmlns:a16="http://schemas.microsoft.com/office/drawing/2014/main" id="{2478238F-C400-49FB-F44A-6813AE748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D3BCFA92-3549-7BB4-C138-C7528A223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3DF2E-8F00-491C-A876-007F575254C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849667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4D12B95-A5BC-41CB-489C-B42C0C64A8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B22F686F-06E3-0DF7-3282-285FC31D5C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146DFF70-7304-9370-CD76-AE960B69DC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D84C3A18-569C-01C9-4D22-1EF88EC482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6B611A-8146-4FF2-85E9-33BCED343D7E}" type="datetimeFigureOut">
              <a:rPr lang="hu-HU" smtClean="0"/>
              <a:t>2024. 04. 29.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B1105795-CA45-26BB-DA22-B87EE175A2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1112B1DA-1715-612F-4A86-C75CE85639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3DF2E-8F00-491C-A876-007F575254C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489187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5B815D4-AF4D-372A-F359-847DFAEFFA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Kép helye 2">
            <a:extLst>
              <a:ext uri="{FF2B5EF4-FFF2-40B4-BE49-F238E27FC236}">
                <a16:creationId xmlns:a16="http://schemas.microsoft.com/office/drawing/2014/main" id="{D3E46E02-2C68-57D7-0991-FF19B8AA107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75F3FF32-B912-5168-F28E-1B8F338C57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8CD09786-3F67-1901-748B-5B96835FBC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6B611A-8146-4FF2-85E9-33BCED343D7E}" type="datetimeFigureOut">
              <a:rPr lang="hu-HU" smtClean="0"/>
              <a:t>2024. 04. 29.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BEF1D500-CD63-1BFA-FB73-DC0B514C0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ABC6BA6F-2BB9-06C8-F9EE-3538CA15C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3DF2E-8F00-491C-A876-007F575254C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071845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>
            <a:extLst>
              <a:ext uri="{FF2B5EF4-FFF2-40B4-BE49-F238E27FC236}">
                <a16:creationId xmlns:a16="http://schemas.microsoft.com/office/drawing/2014/main" id="{E261ED82-F959-996C-539A-AD0093C7A7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9C3A3FF5-1E2F-E849-CA91-3D3E06BC45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92EF645F-C743-3F79-7B42-BA1D6BA546C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A6B611A-8146-4FF2-85E9-33BCED343D7E}" type="datetimeFigureOut">
              <a:rPr lang="hu-HU" smtClean="0"/>
              <a:t>2024. 04. 29.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CC74B3B8-0E2E-884F-DBB5-A8F8DBD88A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FACF41F7-4AFE-2560-1D8B-C4F3FD8DF0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9F3DF2E-8F00-491C-A876-007F575254C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2022267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4A6B611A-8146-4FF2-85E9-33BCED343D7E}" type="datetimeFigureOut">
              <a:rPr lang="hu-HU" smtClean="0"/>
              <a:t>2024. 04. 29.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C9F3DF2E-8F00-491C-A876-007F575254C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5978732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4A6B611A-8146-4FF2-85E9-33BCED343D7E}" type="datetimeFigureOut">
              <a:rPr lang="hu-HU" smtClean="0"/>
              <a:t>2024. 04. 29.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C9F3DF2E-8F00-491C-A876-007F575254C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63378134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4A6B611A-8146-4FF2-85E9-33BCED343D7E}" type="datetimeFigureOut">
              <a:rPr lang="hu-HU" smtClean="0"/>
              <a:t>2024. 04. 29.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C9F3DF2E-8F00-491C-A876-007F575254C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84488290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2A397E7-BF60-45B2-84C7-B074B76C37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Kép 4" descr="A képen homályos, képernyőkép, hold, lámpa látható&#10;&#10;Automatikusan generált leírás">
            <a:extLst>
              <a:ext uri="{FF2B5EF4-FFF2-40B4-BE49-F238E27FC236}">
                <a16:creationId xmlns:a16="http://schemas.microsoft.com/office/drawing/2014/main" id="{D74822E5-E0C5-F114-B084-5B56E1F6DC3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19" r="17318"/>
          <a:stretch/>
        </p:blipFill>
        <p:spPr>
          <a:xfrm>
            <a:off x="4283902" y="10"/>
            <a:ext cx="7908098" cy="685799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90DEF05-784E-4B61-89E4-04C4ECF4E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36000">
                <a:schemeClr val="tx1">
                  <a:lumMod val="95000"/>
                  <a:lumOff val="5000"/>
                </a:schemeClr>
              </a:gs>
              <a:gs pos="81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2E5D8C12-842F-C59C-73A1-6CBD187AD1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8663" y="1115219"/>
            <a:ext cx="5505449" cy="2387600"/>
          </a:xfrm>
        </p:spPr>
        <p:txBody>
          <a:bodyPr>
            <a:normAutofit/>
          </a:bodyPr>
          <a:lstStyle/>
          <a:p>
            <a:pPr algn="l"/>
            <a:r>
              <a:rPr lang="hu-HU" sz="5000" dirty="0" err="1">
                <a:solidFill>
                  <a:schemeClr val="bg1"/>
                </a:solidFill>
                <a:latin typeface="Avenir Next LT Pro" panose="020B0504020202020204" pitchFamily="34" charset="-18"/>
              </a:rPr>
              <a:t>Syntax</a:t>
            </a:r>
            <a:r>
              <a:rPr lang="hu-HU" sz="5000" dirty="0">
                <a:solidFill>
                  <a:schemeClr val="bg1"/>
                </a:solidFill>
                <a:latin typeface="Avenir Next LT Pro" panose="020B0504020202020204" pitchFamily="34" charset="-18"/>
              </a:rPr>
              <a:t> </a:t>
            </a:r>
            <a:r>
              <a:rPr lang="hu-HU" sz="5000" dirty="0" err="1">
                <a:solidFill>
                  <a:schemeClr val="bg1"/>
                </a:solidFill>
                <a:latin typeface="Avenir Next LT Pro" panose="020B0504020202020204" pitchFamily="34" charset="-18"/>
              </a:rPr>
              <a:t>Quest</a:t>
            </a:r>
            <a:endParaRPr lang="hu-HU" sz="5000" dirty="0">
              <a:solidFill>
                <a:schemeClr val="bg1"/>
              </a:solidFill>
              <a:latin typeface="Avenir Next LT Pro" panose="020B0504020202020204" pitchFamily="34" charset="-18"/>
            </a:endParaRP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7FAF26BE-547E-D7A4-B222-8CDAC9ED3C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8663" y="3902074"/>
            <a:ext cx="5505449" cy="2154597"/>
          </a:xfrm>
        </p:spPr>
        <p:txBody>
          <a:bodyPr>
            <a:normAutofit/>
          </a:bodyPr>
          <a:lstStyle/>
          <a:p>
            <a:pPr algn="l"/>
            <a:r>
              <a:rPr lang="hu-HU" sz="2000" dirty="0">
                <a:solidFill>
                  <a:schemeClr val="bg1"/>
                </a:solidFill>
                <a:latin typeface="Avenir Next LT Pro" panose="020B0504020202020204" pitchFamily="34" charset="-18"/>
              </a:rPr>
              <a:t>Készítette:</a:t>
            </a:r>
          </a:p>
          <a:p>
            <a:pPr algn="l"/>
            <a:r>
              <a:rPr lang="hu-HU" sz="2000" dirty="0">
                <a:solidFill>
                  <a:schemeClr val="bg1"/>
                </a:solidFill>
                <a:latin typeface="Avenir Next LT Pro" panose="020B0504020202020204" pitchFamily="34" charset="-18"/>
              </a:rPr>
              <a:t>Tóth Viktor</a:t>
            </a:r>
          </a:p>
          <a:p>
            <a:pPr algn="l"/>
            <a:r>
              <a:rPr lang="hu-HU" sz="2000" dirty="0">
                <a:solidFill>
                  <a:schemeClr val="bg1"/>
                </a:solidFill>
                <a:latin typeface="Avenir Next LT Pro" panose="020B0504020202020204" pitchFamily="34" charset="-18"/>
              </a:rPr>
              <a:t>Kiss Gergő</a:t>
            </a:r>
          </a:p>
          <a:p>
            <a:pPr algn="l"/>
            <a:r>
              <a:rPr lang="hu-HU" sz="2000" dirty="0">
                <a:solidFill>
                  <a:schemeClr val="bg1"/>
                </a:solidFill>
                <a:latin typeface="Avenir Next LT Pro" panose="020B0504020202020204" pitchFamily="34" charset="-18"/>
              </a:rPr>
              <a:t>Kutasi Erzsébet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41BAEC7-F7B0-4224-8B18-8F74B7D87F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28585" y="3681408"/>
            <a:ext cx="1193482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202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C98A213-5994-475E-B327-DC6EC27FBA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557CF4F6-6715-EAF0-36C8-8B35BE430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670218"/>
            <a:ext cx="10909640" cy="1065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100"/>
              <a:t>Statisztikák, ranglétra, beállítások</a:t>
            </a:r>
          </a:p>
        </p:txBody>
      </p:sp>
      <p:sp>
        <p:nvSpPr>
          <p:cNvPr id="17" name="sketch line">
            <a:extLst>
              <a:ext uri="{FF2B5EF4-FFF2-40B4-BE49-F238E27FC236}">
                <a16:creationId xmlns:a16="http://schemas.microsoft.com/office/drawing/2014/main" id="{4B030A0D-0DAD-4A99-89BB-419527D6A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89376" y="1800088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Kép 9">
            <a:extLst>
              <a:ext uri="{FF2B5EF4-FFF2-40B4-BE49-F238E27FC236}">
                <a16:creationId xmlns:a16="http://schemas.microsoft.com/office/drawing/2014/main" id="{0A577DED-5D14-76AF-17A6-BA5A37C665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1026" y="3931241"/>
            <a:ext cx="3758184" cy="1390528"/>
          </a:xfrm>
          <a:prstGeom prst="rect">
            <a:avLst/>
          </a:prstGeom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C87F00B7-FD87-16F9-EEEC-C56A22F9B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790" y="3931241"/>
            <a:ext cx="3758184" cy="1212013"/>
          </a:xfrm>
          <a:prstGeom prst="rect">
            <a:avLst/>
          </a:prstGeom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498BEC15-DD35-1AEE-7E16-565C4DFEA9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4609" y="3931241"/>
            <a:ext cx="3758184" cy="977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700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CED4D40-4B67-4331-AC48-79B82B4A4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23F908FA-6380-F5F7-A2FA-E4C6927A47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17576"/>
            <a:ext cx="10909640" cy="124939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Játék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670CEDEF-4F34-412E-84EE-329C1E93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1733454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Kép 4" descr="A képen képernyőkép, Videojáték-szoftver, Számítógépes játék, Digitális képszerkesztés látható&#10;&#10;Automatikusan generált leírás">
            <a:extLst>
              <a:ext uri="{FF2B5EF4-FFF2-40B4-BE49-F238E27FC236}">
                <a16:creationId xmlns:a16="http://schemas.microsoft.com/office/drawing/2014/main" id="{B8399603-3DE4-1F92-B50C-E196FA0176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8238" y="2084546"/>
            <a:ext cx="9235523" cy="4225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964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12D25158-8160-4B98-BFB7-F11192CC92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993F3B0-75AF-46C7-998D-8E077B8650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A9D8087-F754-4F19-A2F3-67165BCF4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05" y="-41563"/>
            <a:ext cx="5646974" cy="6483075"/>
            <a:chOff x="-19221" y="0"/>
            <a:chExt cx="5646974" cy="6483075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618CFBD1-8653-4373-B4F9-E87B317CD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116610"/>
              <a:ext cx="5535001" cy="6250127"/>
            </a:xfrm>
            <a:custGeom>
              <a:avLst/>
              <a:gdLst>
                <a:gd name="connsiteX0" fmla="*/ 2510242 w 5535001"/>
                <a:gd name="connsiteY0" fmla="*/ 174 h 6250127"/>
                <a:gd name="connsiteX1" fmla="*/ 2550551 w 5535001"/>
                <a:gd name="connsiteY1" fmla="*/ 510 h 6250127"/>
                <a:gd name="connsiteX2" fmla="*/ 2629490 w 5535001"/>
                <a:gd name="connsiteY2" fmla="*/ 3757 h 6250127"/>
                <a:gd name="connsiteX3" fmla="*/ 2708317 w 5535001"/>
                <a:gd name="connsiteY3" fmla="*/ 7229 h 6250127"/>
                <a:gd name="connsiteX4" fmla="*/ 2787256 w 5535001"/>
                <a:gd name="connsiteY4" fmla="*/ 14619 h 6250127"/>
                <a:gd name="connsiteX5" fmla="*/ 3408467 w 5535001"/>
                <a:gd name="connsiteY5" fmla="*/ 145064 h 6250127"/>
                <a:gd name="connsiteX6" fmla="*/ 3557723 w 5535001"/>
                <a:gd name="connsiteY6" fmla="*/ 199593 h 6250127"/>
                <a:gd name="connsiteX7" fmla="*/ 3594337 w 5535001"/>
                <a:gd name="connsiteY7" fmla="*/ 214597 h 6250127"/>
                <a:gd name="connsiteX8" fmla="*/ 3630616 w 5535001"/>
                <a:gd name="connsiteY8" fmla="*/ 230385 h 6250127"/>
                <a:gd name="connsiteX9" fmla="*/ 3703172 w 5535001"/>
                <a:gd name="connsiteY9" fmla="*/ 262073 h 6250127"/>
                <a:gd name="connsiteX10" fmla="*/ 3739003 w 5535001"/>
                <a:gd name="connsiteY10" fmla="*/ 278756 h 6250127"/>
                <a:gd name="connsiteX11" fmla="*/ 3756806 w 5535001"/>
                <a:gd name="connsiteY11" fmla="*/ 287266 h 6250127"/>
                <a:gd name="connsiteX12" fmla="*/ 3773714 w 5535001"/>
                <a:gd name="connsiteY12" fmla="*/ 297567 h 6250127"/>
                <a:gd name="connsiteX13" fmla="*/ 3840784 w 5535001"/>
                <a:gd name="connsiteY13" fmla="*/ 339332 h 6250127"/>
                <a:gd name="connsiteX14" fmla="*/ 3873927 w 5535001"/>
                <a:gd name="connsiteY14" fmla="*/ 360495 h 6250127"/>
                <a:gd name="connsiteX15" fmla="*/ 3906062 w 5535001"/>
                <a:gd name="connsiteY15" fmla="*/ 383001 h 6250127"/>
                <a:gd name="connsiteX16" fmla="*/ 3969662 w 5535001"/>
                <a:gd name="connsiteY16" fmla="*/ 428572 h 6250127"/>
                <a:gd name="connsiteX17" fmla="*/ 4423029 w 5535001"/>
                <a:gd name="connsiteY17" fmla="*/ 837600 h 6250127"/>
                <a:gd name="connsiteX18" fmla="*/ 4474647 w 5535001"/>
                <a:gd name="connsiteY18" fmla="*/ 891569 h 6250127"/>
                <a:gd name="connsiteX19" fmla="*/ 4524250 w 5535001"/>
                <a:gd name="connsiteY19" fmla="*/ 946883 h 6250127"/>
                <a:gd name="connsiteX20" fmla="*/ 4573965 w 5535001"/>
                <a:gd name="connsiteY20" fmla="*/ 1001748 h 6250127"/>
                <a:gd name="connsiteX21" fmla="*/ 4622224 w 5535001"/>
                <a:gd name="connsiteY21" fmla="*/ 1057509 h 6250127"/>
                <a:gd name="connsiteX22" fmla="*/ 4717510 w 5535001"/>
                <a:gd name="connsiteY22" fmla="*/ 1169143 h 6250127"/>
                <a:gd name="connsiteX23" fmla="*/ 4764986 w 5535001"/>
                <a:gd name="connsiteY23" fmla="*/ 1224681 h 6250127"/>
                <a:gd name="connsiteX24" fmla="*/ 4813021 w 5535001"/>
                <a:gd name="connsiteY24" fmla="*/ 1279994 h 6250127"/>
                <a:gd name="connsiteX25" fmla="*/ 5001915 w 5535001"/>
                <a:gd name="connsiteY25" fmla="*/ 1506846 h 6250127"/>
                <a:gd name="connsiteX26" fmla="*/ 5170542 w 5535001"/>
                <a:gd name="connsiteY26" fmla="*/ 1751165 h 6250127"/>
                <a:gd name="connsiteX27" fmla="*/ 5428969 w 5535001"/>
                <a:gd name="connsiteY27" fmla="*/ 2293660 h 6250127"/>
                <a:gd name="connsiteX28" fmla="*/ 5534893 w 5535001"/>
                <a:gd name="connsiteY28" fmla="*/ 2899307 h 6250127"/>
                <a:gd name="connsiteX29" fmla="*/ 5508804 w 5535001"/>
                <a:gd name="connsiteY29" fmla="*/ 3211144 h 6250127"/>
                <a:gd name="connsiteX30" fmla="*/ 5426282 w 5535001"/>
                <a:gd name="connsiteY30" fmla="*/ 3513352 h 6250127"/>
                <a:gd name="connsiteX31" fmla="*/ 5248250 w 5535001"/>
                <a:gd name="connsiteY31" fmla="*/ 4030542 h 6250127"/>
                <a:gd name="connsiteX32" fmla="*/ 5208612 w 5535001"/>
                <a:gd name="connsiteY32" fmla="*/ 4161771 h 6250127"/>
                <a:gd name="connsiteX33" fmla="*/ 5170318 w 5535001"/>
                <a:gd name="connsiteY33" fmla="*/ 4294680 h 6250127"/>
                <a:gd name="connsiteX34" fmla="*/ 5132248 w 5535001"/>
                <a:gd name="connsiteY34" fmla="*/ 4430164 h 6250127"/>
                <a:gd name="connsiteX35" fmla="*/ 5112765 w 5535001"/>
                <a:gd name="connsiteY35" fmla="*/ 4498914 h 6250127"/>
                <a:gd name="connsiteX36" fmla="*/ 5091715 w 5535001"/>
                <a:gd name="connsiteY36" fmla="*/ 4569119 h 6250127"/>
                <a:gd name="connsiteX37" fmla="*/ 5068985 w 5535001"/>
                <a:gd name="connsiteY37" fmla="*/ 4640220 h 6250127"/>
                <a:gd name="connsiteX38" fmla="*/ 5043904 w 5535001"/>
                <a:gd name="connsiteY38" fmla="*/ 4712105 h 6250127"/>
                <a:gd name="connsiteX39" fmla="*/ 5015799 w 5535001"/>
                <a:gd name="connsiteY39" fmla="*/ 4784438 h 6250127"/>
                <a:gd name="connsiteX40" fmla="*/ 4982880 w 5535001"/>
                <a:gd name="connsiteY40" fmla="*/ 4856435 h 6250127"/>
                <a:gd name="connsiteX41" fmla="*/ 4817276 w 5535001"/>
                <a:gd name="connsiteY41" fmla="*/ 5125275 h 6250127"/>
                <a:gd name="connsiteX42" fmla="*/ 4618753 w 5535001"/>
                <a:gd name="connsiteY42" fmla="*/ 5355374 h 6250127"/>
                <a:gd name="connsiteX43" fmla="*/ 4566575 w 5535001"/>
                <a:gd name="connsiteY43" fmla="*/ 5408560 h 6250127"/>
                <a:gd name="connsiteX44" fmla="*/ 4513837 w 5535001"/>
                <a:gd name="connsiteY44" fmla="*/ 5461186 h 6250127"/>
                <a:gd name="connsiteX45" fmla="*/ 4459531 w 5535001"/>
                <a:gd name="connsiteY45" fmla="*/ 5512580 h 6250127"/>
                <a:gd name="connsiteX46" fmla="*/ 4404554 w 5535001"/>
                <a:gd name="connsiteY46" fmla="*/ 5563526 h 6250127"/>
                <a:gd name="connsiteX47" fmla="*/ 4348009 w 5535001"/>
                <a:gd name="connsiteY47" fmla="*/ 5613017 h 6250127"/>
                <a:gd name="connsiteX48" fmla="*/ 4290568 w 5535001"/>
                <a:gd name="connsiteY48" fmla="*/ 5661948 h 6250127"/>
                <a:gd name="connsiteX49" fmla="*/ 4276124 w 5535001"/>
                <a:gd name="connsiteY49" fmla="*/ 5674153 h 6250127"/>
                <a:gd name="connsiteX50" fmla="*/ 4261120 w 5535001"/>
                <a:gd name="connsiteY50" fmla="*/ 5685798 h 6250127"/>
                <a:gd name="connsiteX51" fmla="*/ 4231112 w 5535001"/>
                <a:gd name="connsiteY51" fmla="*/ 5708976 h 6250127"/>
                <a:gd name="connsiteX52" fmla="*/ 4170984 w 5535001"/>
                <a:gd name="connsiteY52" fmla="*/ 5755443 h 6250127"/>
                <a:gd name="connsiteX53" fmla="*/ 4046025 w 5535001"/>
                <a:gd name="connsiteY53" fmla="*/ 5843228 h 6250127"/>
                <a:gd name="connsiteX54" fmla="*/ 3915356 w 5535001"/>
                <a:gd name="connsiteY54" fmla="*/ 5923735 h 6250127"/>
                <a:gd name="connsiteX55" fmla="*/ 3346323 w 5535001"/>
                <a:gd name="connsiteY55" fmla="*/ 6158872 h 6250127"/>
                <a:gd name="connsiteX56" fmla="*/ 2743476 w 5535001"/>
                <a:gd name="connsiteY56" fmla="*/ 6247328 h 6250127"/>
                <a:gd name="connsiteX57" fmla="*/ 2668120 w 5535001"/>
                <a:gd name="connsiteY57" fmla="*/ 6249344 h 6250127"/>
                <a:gd name="connsiteX58" fmla="*/ 2630498 w 5535001"/>
                <a:gd name="connsiteY58" fmla="*/ 6250127 h 6250127"/>
                <a:gd name="connsiteX59" fmla="*/ 2592988 w 5535001"/>
                <a:gd name="connsiteY59" fmla="*/ 6249568 h 6250127"/>
                <a:gd name="connsiteX60" fmla="*/ 2518080 w 5535001"/>
                <a:gd name="connsiteY60" fmla="*/ 6247777 h 6250127"/>
                <a:gd name="connsiteX61" fmla="*/ 2442948 w 5535001"/>
                <a:gd name="connsiteY61" fmla="*/ 6244529 h 6250127"/>
                <a:gd name="connsiteX62" fmla="*/ 2291676 w 5535001"/>
                <a:gd name="connsiteY62" fmla="*/ 6232213 h 6250127"/>
                <a:gd name="connsiteX63" fmla="*/ 2141412 w 5535001"/>
                <a:gd name="connsiteY63" fmla="*/ 6212394 h 6250127"/>
                <a:gd name="connsiteX64" fmla="*/ 1992715 w 5535001"/>
                <a:gd name="connsiteY64" fmla="*/ 6184961 h 6250127"/>
                <a:gd name="connsiteX65" fmla="*/ 1845811 w 5535001"/>
                <a:gd name="connsiteY65" fmla="*/ 6151034 h 6250127"/>
                <a:gd name="connsiteX66" fmla="*/ 1701033 w 5535001"/>
                <a:gd name="connsiteY66" fmla="*/ 6110724 h 6250127"/>
                <a:gd name="connsiteX67" fmla="*/ 1629484 w 5535001"/>
                <a:gd name="connsiteY67" fmla="*/ 6088219 h 6250127"/>
                <a:gd name="connsiteX68" fmla="*/ 1558383 w 5535001"/>
                <a:gd name="connsiteY68" fmla="*/ 6064929 h 6250127"/>
                <a:gd name="connsiteX69" fmla="*/ 1011968 w 5535001"/>
                <a:gd name="connsiteY69" fmla="*/ 5828896 h 6250127"/>
                <a:gd name="connsiteX70" fmla="*/ 511237 w 5535001"/>
                <a:gd name="connsiteY70" fmla="*/ 5512356 h 6250127"/>
                <a:gd name="connsiteX71" fmla="*/ 395572 w 5535001"/>
                <a:gd name="connsiteY71" fmla="*/ 5419757 h 6250127"/>
                <a:gd name="connsiteX72" fmla="*/ 284722 w 5535001"/>
                <a:gd name="connsiteY72" fmla="*/ 5321559 h 6250127"/>
                <a:gd name="connsiteX73" fmla="*/ 257513 w 5535001"/>
                <a:gd name="connsiteY73" fmla="*/ 5296477 h 6250127"/>
                <a:gd name="connsiteX74" fmla="*/ 243853 w 5535001"/>
                <a:gd name="connsiteY74" fmla="*/ 5283937 h 6250127"/>
                <a:gd name="connsiteX75" fmla="*/ 230752 w 5535001"/>
                <a:gd name="connsiteY75" fmla="*/ 5270836 h 6250127"/>
                <a:gd name="connsiteX76" fmla="*/ 178574 w 5535001"/>
                <a:gd name="connsiteY76" fmla="*/ 5218322 h 6250127"/>
                <a:gd name="connsiteX77" fmla="*/ 126508 w 5535001"/>
                <a:gd name="connsiteY77" fmla="*/ 5165584 h 6250127"/>
                <a:gd name="connsiteX78" fmla="*/ 76345 w 5535001"/>
                <a:gd name="connsiteY78" fmla="*/ 5111167 h 6250127"/>
                <a:gd name="connsiteX79" fmla="*/ 26407 w 5535001"/>
                <a:gd name="connsiteY79" fmla="*/ 5056413 h 6250127"/>
                <a:gd name="connsiteX80" fmla="*/ 0 w 5535001"/>
                <a:gd name="connsiteY80" fmla="*/ 5024776 h 6250127"/>
                <a:gd name="connsiteX81" fmla="*/ 0 w 5535001"/>
                <a:gd name="connsiteY81" fmla="*/ 4492798 h 6250127"/>
                <a:gd name="connsiteX82" fmla="*/ 28534 w 5535001"/>
                <a:gd name="connsiteY82" fmla="*/ 4537879 h 6250127"/>
                <a:gd name="connsiteX83" fmla="*/ 66604 w 5535001"/>
                <a:gd name="connsiteY83" fmla="*/ 4592745 h 6250127"/>
                <a:gd name="connsiteX84" fmla="*/ 104114 w 5535001"/>
                <a:gd name="connsiteY84" fmla="*/ 4647834 h 6250127"/>
                <a:gd name="connsiteX85" fmla="*/ 143751 w 5535001"/>
                <a:gd name="connsiteY85" fmla="*/ 4701580 h 6250127"/>
                <a:gd name="connsiteX86" fmla="*/ 182717 w 5535001"/>
                <a:gd name="connsiteY86" fmla="*/ 4755773 h 6250127"/>
                <a:gd name="connsiteX87" fmla="*/ 223810 w 5535001"/>
                <a:gd name="connsiteY87" fmla="*/ 4808399 h 6250127"/>
                <a:gd name="connsiteX88" fmla="*/ 264679 w 5535001"/>
                <a:gd name="connsiteY88" fmla="*/ 4861249 h 6250127"/>
                <a:gd name="connsiteX89" fmla="*/ 307788 w 5535001"/>
                <a:gd name="connsiteY89" fmla="*/ 4912420 h 6250127"/>
                <a:gd name="connsiteX90" fmla="*/ 351232 w 5535001"/>
                <a:gd name="connsiteY90" fmla="*/ 4963254 h 6250127"/>
                <a:gd name="connsiteX91" fmla="*/ 397028 w 5535001"/>
                <a:gd name="connsiteY91" fmla="*/ 5012185 h 6250127"/>
                <a:gd name="connsiteX92" fmla="*/ 443496 w 5535001"/>
                <a:gd name="connsiteY92" fmla="*/ 5060444 h 6250127"/>
                <a:gd name="connsiteX93" fmla="*/ 455140 w 5535001"/>
                <a:gd name="connsiteY93" fmla="*/ 5072537 h 6250127"/>
                <a:gd name="connsiteX94" fmla="*/ 467345 w 5535001"/>
                <a:gd name="connsiteY94" fmla="*/ 5083958 h 6250127"/>
                <a:gd name="connsiteX95" fmla="*/ 491755 w 5535001"/>
                <a:gd name="connsiteY95" fmla="*/ 5106912 h 6250127"/>
                <a:gd name="connsiteX96" fmla="*/ 540686 w 5535001"/>
                <a:gd name="connsiteY96" fmla="*/ 5152819 h 6250127"/>
                <a:gd name="connsiteX97" fmla="*/ 552890 w 5535001"/>
                <a:gd name="connsiteY97" fmla="*/ 5164353 h 6250127"/>
                <a:gd name="connsiteX98" fmla="*/ 565655 w 5535001"/>
                <a:gd name="connsiteY98" fmla="*/ 5175214 h 6250127"/>
                <a:gd name="connsiteX99" fmla="*/ 591072 w 5535001"/>
                <a:gd name="connsiteY99" fmla="*/ 5197048 h 6250127"/>
                <a:gd name="connsiteX100" fmla="*/ 694197 w 5535001"/>
                <a:gd name="connsiteY100" fmla="*/ 5283041 h 6250127"/>
                <a:gd name="connsiteX101" fmla="*/ 1146221 w 5535001"/>
                <a:gd name="connsiteY101" fmla="*/ 5573716 h 6250127"/>
                <a:gd name="connsiteX102" fmla="*/ 1650982 w 5535001"/>
                <a:gd name="connsiteY102" fmla="*/ 5758130 h 6250127"/>
                <a:gd name="connsiteX103" fmla="*/ 1716485 w 5535001"/>
                <a:gd name="connsiteY103" fmla="*/ 5772798 h 6250127"/>
                <a:gd name="connsiteX104" fmla="*/ 1782211 w 5535001"/>
                <a:gd name="connsiteY104" fmla="*/ 5786235 h 6250127"/>
                <a:gd name="connsiteX105" fmla="*/ 1848386 w 5535001"/>
                <a:gd name="connsiteY105" fmla="*/ 5796984 h 6250127"/>
                <a:gd name="connsiteX106" fmla="*/ 1881417 w 5535001"/>
                <a:gd name="connsiteY106" fmla="*/ 5802359 h 6250127"/>
                <a:gd name="connsiteX107" fmla="*/ 1914560 w 5535001"/>
                <a:gd name="connsiteY107" fmla="*/ 5807061 h 6250127"/>
                <a:gd name="connsiteX108" fmla="*/ 2047469 w 5535001"/>
                <a:gd name="connsiteY108" fmla="*/ 5821282 h 6250127"/>
                <a:gd name="connsiteX109" fmla="*/ 2180601 w 5535001"/>
                <a:gd name="connsiteY109" fmla="*/ 5828896 h 6250127"/>
                <a:gd name="connsiteX110" fmla="*/ 2313622 w 5535001"/>
                <a:gd name="connsiteY110" fmla="*/ 5830463 h 6250127"/>
                <a:gd name="connsiteX111" fmla="*/ 2380021 w 5535001"/>
                <a:gd name="connsiteY111" fmla="*/ 5828448 h 6250127"/>
                <a:gd name="connsiteX112" fmla="*/ 2446195 w 5535001"/>
                <a:gd name="connsiteY112" fmla="*/ 5826433 h 6250127"/>
                <a:gd name="connsiteX113" fmla="*/ 2513041 w 5535001"/>
                <a:gd name="connsiteY113" fmla="*/ 5822737 h 6250127"/>
                <a:gd name="connsiteX114" fmla="*/ 2580111 w 5535001"/>
                <a:gd name="connsiteY114" fmla="*/ 5818258 h 6250127"/>
                <a:gd name="connsiteX115" fmla="*/ 2613590 w 5535001"/>
                <a:gd name="connsiteY115" fmla="*/ 5816355 h 6250127"/>
                <a:gd name="connsiteX116" fmla="*/ 2646845 w 5535001"/>
                <a:gd name="connsiteY116" fmla="*/ 5813108 h 6250127"/>
                <a:gd name="connsiteX117" fmla="*/ 2713244 w 5535001"/>
                <a:gd name="connsiteY117" fmla="*/ 5806838 h 6250127"/>
                <a:gd name="connsiteX118" fmla="*/ 3230882 w 5535001"/>
                <a:gd name="connsiteY118" fmla="*/ 5721292 h 6250127"/>
                <a:gd name="connsiteX119" fmla="*/ 3720416 w 5535001"/>
                <a:gd name="connsiteY119" fmla="*/ 5556472 h 6250127"/>
                <a:gd name="connsiteX120" fmla="*/ 3837425 w 5535001"/>
                <a:gd name="connsiteY120" fmla="*/ 5499927 h 6250127"/>
                <a:gd name="connsiteX121" fmla="*/ 3951634 w 5535001"/>
                <a:gd name="connsiteY121" fmla="*/ 5436552 h 6250127"/>
                <a:gd name="connsiteX122" fmla="*/ 4007284 w 5535001"/>
                <a:gd name="connsiteY122" fmla="*/ 5401841 h 6250127"/>
                <a:gd name="connsiteX123" fmla="*/ 4035164 w 5535001"/>
                <a:gd name="connsiteY123" fmla="*/ 5384374 h 6250127"/>
                <a:gd name="connsiteX124" fmla="*/ 4049049 w 5535001"/>
                <a:gd name="connsiteY124" fmla="*/ 5375640 h 6250127"/>
                <a:gd name="connsiteX125" fmla="*/ 4062485 w 5535001"/>
                <a:gd name="connsiteY125" fmla="*/ 5366123 h 6250127"/>
                <a:gd name="connsiteX126" fmla="*/ 4116567 w 5535001"/>
                <a:gd name="connsiteY126" fmla="*/ 5328277 h 6250127"/>
                <a:gd name="connsiteX127" fmla="*/ 4169976 w 5535001"/>
                <a:gd name="connsiteY127" fmla="*/ 5289199 h 6250127"/>
                <a:gd name="connsiteX128" fmla="*/ 4222042 w 5535001"/>
                <a:gd name="connsiteY128" fmla="*/ 5247994 h 6250127"/>
                <a:gd name="connsiteX129" fmla="*/ 4273213 w 5535001"/>
                <a:gd name="connsiteY129" fmla="*/ 5205558 h 6250127"/>
                <a:gd name="connsiteX130" fmla="*/ 4323151 w 5535001"/>
                <a:gd name="connsiteY130" fmla="*/ 5161329 h 6250127"/>
                <a:gd name="connsiteX131" fmla="*/ 4371971 w 5535001"/>
                <a:gd name="connsiteY131" fmla="*/ 5116093 h 6250127"/>
                <a:gd name="connsiteX132" fmla="*/ 4546868 w 5535001"/>
                <a:gd name="connsiteY132" fmla="*/ 4924400 h 6250127"/>
                <a:gd name="connsiteX133" fmla="*/ 4675634 w 5535001"/>
                <a:gd name="connsiteY133" fmla="*/ 4715352 h 6250127"/>
                <a:gd name="connsiteX134" fmla="*/ 4700155 w 5535001"/>
                <a:gd name="connsiteY134" fmla="*/ 4659255 h 6250127"/>
                <a:gd name="connsiteX135" fmla="*/ 4721206 w 5535001"/>
                <a:gd name="connsiteY135" fmla="*/ 4600135 h 6250127"/>
                <a:gd name="connsiteX136" fmla="*/ 4740465 w 5535001"/>
                <a:gd name="connsiteY136" fmla="*/ 4538887 h 6250127"/>
                <a:gd name="connsiteX137" fmla="*/ 4758492 w 5535001"/>
                <a:gd name="connsiteY137" fmla="*/ 4475848 h 6250127"/>
                <a:gd name="connsiteX138" fmla="*/ 4891288 w 5535001"/>
                <a:gd name="connsiteY138" fmla="*/ 3930329 h 6250127"/>
                <a:gd name="connsiteX139" fmla="*/ 5066298 w 5535001"/>
                <a:gd name="connsiteY139" fmla="*/ 3382235 h 6250127"/>
                <a:gd name="connsiteX140" fmla="*/ 5156994 w 5535001"/>
                <a:gd name="connsiteY140" fmla="*/ 2898635 h 6250127"/>
                <a:gd name="connsiteX141" fmla="*/ 5083317 w 5535001"/>
                <a:gd name="connsiteY141" fmla="*/ 2402047 h 6250127"/>
                <a:gd name="connsiteX142" fmla="*/ 4871022 w 5535001"/>
                <a:gd name="connsiteY142" fmla="*/ 1926958 h 6250127"/>
                <a:gd name="connsiteX143" fmla="*/ 4727028 w 5535001"/>
                <a:gd name="connsiteY143" fmla="*/ 1703577 h 6250127"/>
                <a:gd name="connsiteX144" fmla="*/ 4563776 w 5535001"/>
                <a:gd name="connsiteY144" fmla="*/ 1490834 h 6250127"/>
                <a:gd name="connsiteX145" fmla="*/ 4370291 w 5535001"/>
                <a:gd name="connsiteY145" fmla="*/ 1300596 h 6250127"/>
                <a:gd name="connsiteX146" fmla="*/ 4266046 w 5535001"/>
                <a:gd name="connsiteY146" fmla="*/ 1214491 h 6250127"/>
                <a:gd name="connsiteX147" fmla="*/ 4212973 w 5535001"/>
                <a:gd name="connsiteY147" fmla="*/ 1173062 h 6250127"/>
                <a:gd name="connsiteX148" fmla="*/ 4157995 w 5535001"/>
                <a:gd name="connsiteY148" fmla="*/ 1134545 h 6250127"/>
                <a:gd name="connsiteX149" fmla="*/ 3697126 w 5535001"/>
                <a:gd name="connsiteY149" fmla="*/ 881044 h 6250127"/>
                <a:gd name="connsiteX150" fmla="*/ 3637670 w 5535001"/>
                <a:gd name="connsiteY150" fmla="*/ 856747 h 6250127"/>
                <a:gd name="connsiteX151" fmla="*/ 3608222 w 5535001"/>
                <a:gd name="connsiteY151" fmla="*/ 844318 h 6250127"/>
                <a:gd name="connsiteX152" fmla="*/ 3578214 w 5535001"/>
                <a:gd name="connsiteY152" fmla="*/ 833457 h 6250127"/>
                <a:gd name="connsiteX153" fmla="*/ 3518309 w 5535001"/>
                <a:gd name="connsiteY153" fmla="*/ 812294 h 6250127"/>
                <a:gd name="connsiteX154" fmla="*/ 3503417 w 5535001"/>
                <a:gd name="connsiteY154" fmla="*/ 806920 h 6250127"/>
                <a:gd name="connsiteX155" fmla="*/ 3489533 w 5535001"/>
                <a:gd name="connsiteY155" fmla="*/ 799642 h 6250127"/>
                <a:gd name="connsiteX156" fmla="*/ 3460869 w 5535001"/>
                <a:gd name="connsiteY156" fmla="*/ 787101 h 6250127"/>
                <a:gd name="connsiteX157" fmla="*/ 3402980 w 5535001"/>
                <a:gd name="connsiteY157" fmla="*/ 763475 h 6250127"/>
                <a:gd name="connsiteX158" fmla="*/ 3374092 w 5535001"/>
                <a:gd name="connsiteY158" fmla="*/ 751606 h 6250127"/>
                <a:gd name="connsiteX159" fmla="*/ 3344980 w 5535001"/>
                <a:gd name="connsiteY159" fmla="*/ 740409 h 6250127"/>
                <a:gd name="connsiteX160" fmla="*/ 3226627 w 5535001"/>
                <a:gd name="connsiteY160" fmla="*/ 700772 h 6250127"/>
                <a:gd name="connsiteX161" fmla="*/ 2735750 w 5535001"/>
                <a:gd name="connsiteY161" fmla="*/ 614667 h 6250127"/>
                <a:gd name="connsiteX162" fmla="*/ 2673158 w 5535001"/>
                <a:gd name="connsiteY162" fmla="*/ 610412 h 6250127"/>
                <a:gd name="connsiteX163" fmla="*/ 2610119 w 5535001"/>
                <a:gd name="connsiteY163" fmla="*/ 609628 h 6250127"/>
                <a:gd name="connsiteX164" fmla="*/ 2547080 w 5535001"/>
                <a:gd name="connsiteY164" fmla="*/ 608620 h 6250127"/>
                <a:gd name="connsiteX165" fmla="*/ 2516400 w 5535001"/>
                <a:gd name="connsiteY165" fmla="*/ 608844 h 6250127"/>
                <a:gd name="connsiteX166" fmla="*/ 2486280 w 5535001"/>
                <a:gd name="connsiteY166" fmla="*/ 609740 h 6250127"/>
                <a:gd name="connsiteX167" fmla="*/ 2426376 w 5535001"/>
                <a:gd name="connsiteY167" fmla="*/ 613099 h 6250127"/>
                <a:gd name="connsiteX168" fmla="*/ 2366920 w 5535001"/>
                <a:gd name="connsiteY168" fmla="*/ 618474 h 6250127"/>
                <a:gd name="connsiteX169" fmla="*/ 2337248 w 5535001"/>
                <a:gd name="connsiteY169" fmla="*/ 621497 h 6250127"/>
                <a:gd name="connsiteX170" fmla="*/ 2307800 w 5535001"/>
                <a:gd name="connsiteY170" fmla="*/ 625528 h 6250127"/>
                <a:gd name="connsiteX171" fmla="*/ 2278351 w 5535001"/>
                <a:gd name="connsiteY171" fmla="*/ 629559 h 6250127"/>
                <a:gd name="connsiteX172" fmla="*/ 2249127 w 5535001"/>
                <a:gd name="connsiteY172" fmla="*/ 634710 h 6250127"/>
                <a:gd name="connsiteX173" fmla="*/ 1796096 w 5535001"/>
                <a:gd name="connsiteY173" fmla="*/ 781726 h 6250127"/>
                <a:gd name="connsiteX174" fmla="*/ 1370833 w 5535001"/>
                <a:gd name="connsiteY174" fmla="*/ 1048663 h 6250127"/>
                <a:gd name="connsiteX175" fmla="*/ 959790 w 5535001"/>
                <a:gd name="connsiteY175" fmla="*/ 1390844 h 6250127"/>
                <a:gd name="connsiteX176" fmla="*/ 749062 w 5535001"/>
                <a:gd name="connsiteY176" fmla="*/ 1577611 h 6250127"/>
                <a:gd name="connsiteX177" fmla="*/ 524786 w 5535001"/>
                <a:gd name="connsiteY177" fmla="*/ 1763145 h 6250127"/>
                <a:gd name="connsiteX178" fmla="*/ 84071 w 5535001"/>
                <a:gd name="connsiteY178" fmla="*/ 2098496 h 6250127"/>
                <a:gd name="connsiteX179" fmla="*/ 0 w 5535001"/>
                <a:gd name="connsiteY179" fmla="*/ 2168094 h 6250127"/>
                <a:gd name="connsiteX180" fmla="*/ 0 w 5535001"/>
                <a:gd name="connsiteY180" fmla="*/ 1576676 h 6250127"/>
                <a:gd name="connsiteX181" fmla="*/ 174655 w 5535001"/>
                <a:gd name="connsiteY181" fmla="*/ 1387597 h 6250127"/>
                <a:gd name="connsiteX182" fmla="*/ 363661 w 5535001"/>
                <a:gd name="connsiteY182" fmla="*/ 1188626 h 6250127"/>
                <a:gd name="connsiteX183" fmla="*/ 458052 w 5535001"/>
                <a:gd name="connsiteY183" fmla="*/ 1086397 h 6250127"/>
                <a:gd name="connsiteX184" fmla="*/ 557257 w 5535001"/>
                <a:gd name="connsiteY184" fmla="*/ 981593 h 6250127"/>
                <a:gd name="connsiteX185" fmla="*/ 994165 w 5535001"/>
                <a:gd name="connsiteY185" fmla="*/ 578389 h 6250127"/>
                <a:gd name="connsiteX186" fmla="*/ 1520873 w 5535001"/>
                <a:gd name="connsiteY186" fmla="*/ 237215 h 6250127"/>
                <a:gd name="connsiteX187" fmla="*/ 2141748 w 5535001"/>
                <a:gd name="connsiteY187" fmla="*/ 31190 h 6250127"/>
                <a:gd name="connsiteX188" fmla="*/ 2182505 w 5535001"/>
                <a:gd name="connsiteY188" fmla="*/ 24360 h 6250127"/>
                <a:gd name="connsiteX189" fmla="*/ 2223374 w 5535001"/>
                <a:gd name="connsiteY189" fmla="*/ 18873 h 6250127"/>
                <a:gd name="connsiteX190" fmla="*/ 2264355 w 5535001"/>
                <a:gd name="connsiteY190" fmla="*/ 13611 h 6250127"/>
                <a:gd name="connsiteX191" fmla="*/ 2305336 w 5535001"/>
                <a:gd name="connsiteY191" fmla="*/ 9580 h 6250127"/>
                <a:gd name="connsiteX192" fmla="*/ 2387410 w 5535001"/>
                <a:gd name="connsiteY192" fmla="*/ 3645 h 6250127"/>
                <a:gd name="connsiteX193" fmla="*/ 2469373 w 5535001"/>
                <a:gd name="connsiteY193" fmla="*/ 622 h 6250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5535001" h="6250127">
                  <a:moveTo>
                    <a:pt x="2510242" y="174"/>
                  </a:moveTo>
                  <a:cubicBezTo>
                    <a:pt x="2523902" y="-50"/>
                    <a:pt x="2537562" y="-162"/>
                    <a:pt x="2550551" y="510"/>
                  </a:cubicBezTo>
                  <a:lnTo>
                    <a:pt x="2629490" y="3757"/>
                  </a:lnTo>
                  <a:lnTo>
                    <a:pt x="2708317" y="7229"/>
                  </a:lnTo>
                  <a:cubicBezTo>
                    <a:pt x="2734630" y="8572"/>
                    <a:pt x="2760943" y="12155"/>
                    <a:pt x="2787256" y="14619"/>
                  </a:cubicBezTo>
                  <a:cubicBezTo>
                    <a:pt x="2997536" y="34885"/>
                    <a:pt x="3207144" y="77994"/>
                    <a:pt x="3408467" y="145064"/>
                  </a:cubicBezTo>
                  <a:lnTo>
                    <a:pt x="3557723" y="199593"/>
                  </a:lnTo>
                  <a:cubicBezTo>
                    <a:pt x="3570264" y="203848"/>
                    <a:pt x="3582245" y="209447"/>
                    <a:pt x="3594337" y="214597"/>
                  </a:cubicBezTo>
                  <a:lnTo>
                    <a:pt x="3630616" y="230385"/>
                  </a:lnTo>
                  <a:lnTo>
                    <a:pt x="3703172" y="262073"/>
                  </a:lnTo>
                  <a:cubicBezTo>
                    <a:pt x="3715265" y="267335"/>
                    <a:pt x="3727358" y="272598"/>
                    <a:pt x="3739003" y="278756"/>
                  </a:cubicBezTo>
                  <a:cubicBezTo>
                    <a:pt x="3744937" y="281667"/>
                    <a:pt x="3750984" y="284131"/>
                    <a:pt x="3756806" y="287266"/>
                  </a:cubicBezTo>
                  <a:cubicBezTo>
                    <a:pt x="3762517" y="290513"/>
                    <a:pt x="3768115" y="294208"/>
                    <a:pt x="3773714" y="297567"/>
                  </a:cubicBezTo>
                  <a:lnTo>
                    <a:pt x="3840784" y="339332"/>
                  </a:lnTo>
                  <a:cubicBezTo>
                    <a:pt x="3851869" y="346386"/>
                    <a:pt x="3863290" y="352881"/>
                    <a:pt x="3873927" y="360495"/>
                  </a:cubicBezTo>
                  <a:lnTo>
                    <a:pt x="3906062" y="383001"/>
                  </a:lnTo>
                  <a:lnTo>
                    <a:pt x="3969662" y="428572"/>
                  </a:lnTo>
                  <a:cubicBezTo>
                    <a:pt x="4137281" y="552188"/>
                    <a:pt x="4285417" y="693270"/>
                    <a:pt x="4423029" y="837600"/>
                  </a:cubicBezTo>
                  <a:cubicBezTo>
                    <a:pt x="4440160" y="855739"/>
                    <a:pt x="4457404" y="873766"/>
                    <a:pt x="4474647" y="891569"/>
                  </a:cubicBezTo>
                  <a:lnTo>
                    <a:pt x="4524250" y="946883"/>
                  </a:lnTo>
                  <a:lnTo>
                    <a:pt x="4573965" y="1001748"/>
                  </a:lnTo>
                  <a:cubicBezTo>
                    <a:pt x="4590760" y="1019887"/>
                    <a:pt x="4605988" y="1039146"/>
                    <a:pt x="4622224" y="1057509"/>
                  </a:cubicBezTo>
                  <a:cubicBezTo>
                    <a:pt x="4653911" y="1094907"/>
                    <a:pt x="4686831" y="1131409"/>
                    <a:pt x="4717510" y="1169143"/>
                  </a:cubicBezTo>
                  <a:cubicBezTo>
                    <a:pt x="4733186" y="1187730"/>
                    <a:pt x="4748862" y="1206430"/>
                    <a:pt x="4764986" y="1224681"/>
                  </a:cubicBezTo>
                  <a:cubicBezTo>
                    <a:pt x="4780886" y="1243044"/>
                    <a:pt x="4797233" y="1261071"/>
                    <a:pt x="4813021" y="1279994"/>
                  </a:cubicBezTo>
                  <a:cubicBezTo>
                    <a:pt x="4877292" y="1354230"/>
                    <a:pt x="4941339" y="1428914"/>
                    <a:pt x="5001915" y="1506846"/>
                  </a:cubicBezTo>
                  <a:cubicBezTo>
                    <a:pt x="5062603" y="1584665"/>
                    <a:pt x="5118252" y="1666739"/>
                    <a:pt x="5170542" y="1751165"/>
                  </a:cubicBezTo>
                  <a:cubicBezTo>
                    <a:pt x="5274898" y="1920240"/>
                    <a:pt x="5363579" y="2101295"/>
                    <a:pt x="5428969" y="2293660"/>
                  </a:cubicBezTo>
                  <a:cubicBezTo>
                    <a:pt x="5494136" y="2485801"/>
                    <a:pt x="5533102" y="2690819"/>
                    <a:pt x="5534893" y="2899307"/>
                  </a:cubicBezTo>
                  <a:cubicBezTo>
                    <a:pt x="5536124" y="3003439"/>
                    <a:pt x="5526831" y="3108132"/>
                    <a:pt x="5508804" y="3211144"/>
                  </a:cubicBezTo>
                  <a:cubicBezTo>
                    <a:pt x="5490441" y="3314157"/>
                    <a:pt x="5462336" y="3415490"/>
                    <a:pt x="5426282" y="3513352"/>
                  </a:cubicBezTo>
                  <a:cubicBezTo>
                    <a:pt x="5363355" y="3684890"/>
                    <a:pt x="5302219" y="3856428"/>
                    <a:pt x="5248250" y="4030542"/>
                  </a:cubicBezTo>
                  <a:lnTo>
                    <a:pt x="5208612" y="4161771"/>
                  </a:lnTo>
                  <a:lnTo>
                    <a:pt x="5170318" y="4294680"/>
                  </a:lnTo>
                  <a:lnTo>
                    <a:pt x="5132248" y="4430164"/>
                  </a:lnTo>
                  <a:lnTo>
                    <a:pt x="5112765" y="4498914"/>
                  </a:lnTo>
                  <a:lnTo>
                    <a:pt x="5091715" y="4569119"/>
                  </a:lnTo>
                  <a:cubicBezTo>
                    <a:pt x="5085221" y="4592297"/>
                    <a:pt x="5076823" y="4616482"/>
                    <a:pt x="5068985" y="4640220"/>
                  </a:cubicBezTo>
                  <a:cubicBezTo>
                    <a:pt x="5060699" y="4664182"/>
                    <a:pt x="5053981" y="4687807"/>
                    <a:pt x="5043904" y="4712105"/>
                  </a:cubicBezTo>
                  <a:lnTo>
                    <a:pt x="5015799" y="4784438"/>
                  </a:lnTo>
                  <a:cubicBezTo>
                    <a:pt x="5005274" y="4808511"/>
                    <a:pt x="4993965" y="4832473"/>
                    <a:pt x="4982880" y="4856435"/>
                  </a:cubicBezTo>
                  <a:cubicBezTo>
                    <a:pt x="4936524" y="4951273"/>
                    <a:pt x="4881099" y="5044096"/>
                    <a:pt x="4817276" y="5125275"/>
                  </a:cubicBezTo>
                  <a:cubicBezTo>
                    <a:pt x="4755244" y="5208805"/>
                    <a:pt x="4686943" y="5282817"/>
                    <a:pt x="4618753" y="5355374"/>
                  </a:cubicBezTo>
                  <a:cubicBezTo>
                    <a:pt x="4602069" y="5374073"/>
                    <a:pt x="4584154" y="5391092"/>
                    <a:pt x="4566575" y="5408560"/>
                  </a:cubicBezTo>
                  <a:lnTo>
                    <a:pt x="4513837" y="5461186"/>
                  </a:lnTo>
                  <a:cubicBezTo>
                    <a:pt x="4496593" y="5479101"/>
                    <a:pt x="4477894" y="5495560"/>
                    <a:pt x="4459531" y="5512580"/>
                  </a:cubicBezTo>
                  <a:lnTo>
                    <a:pt x="4404554" y="5563526"/>
                  </a:lnTo>
                  <a:cubicBezTo>
                    <a:pt x="4386527" y="5580770"/>
                    <a:pt x="4366932" y="5596670"/>
                    <a:pt x="4348009" y="5613017"/>
                  </a:cubicBezTo>
                  <a:lnTo>
                    <a:pt x="4290568" y="5661948"/>
                  </a:lnTo>
                  <a:lnTo>
                    <a:pt x="4276124" y="5674153"/>
                  </a:lnTo>
                  <a:lnTo>
                    <a:pt x="4261120" y="5685798"/>
                  </a:lnTo>
                  <a:lnTo>
                    <a:pt x="4231112" y="5708976"/>
                  </a:lnTo>
                  <a:lnTo>
                    <a:pt x="4170984" y="5755443"/>
                  </a:lnTo>
                  <a:cubicBezTo>
                    <a:pt x="4130227" y="5785563"/>
                    <a:pt x="4087790" y="5813892"/>
                    <a:pt x="4046025" y="5843228"/>
                  </a:cubicBezTo>
                  <a:cubicBezTo>
                    <a:pt x="4002917" y="5870437"/>
                    <a:pt x="3959248" y="5897309"/>
                    <a:pt x="3915356" y="5923735"/>
                  </a:cubicBezTo>
                  <a:cubicBezTo>
                    <a:pt x="3737659" y="6026299"/>
                    <a:pt x="3544847" y="6106022"/>
                    <a:pt x="3346323" y="6158872"/>
                  </a:cubicBezTo>
                  <a:cubicBezTo>
                    <a:pt x="3147800" y="6211946"/>
                    <a:pt x="2944462" y="6239714"/>
                    <a:pt x="2743476" y="6247328"/>
                  </a:cubicBezTo>
                  <a:lnTo>
                    <a:pt x="2668120" y="6249344"/>
                  </a:lnTo>
                  <a:lnTo>
                    <a:pt x="2630498" y="6250127"/>
                  </a:lnTo>
                  <a:lnTo>
                    <a:pt x="2592988" y="6249568"/>
                  </a:lnTo>
                  <a:lnTo>
                    <a:pt x="2518080" y="6247777"/>
                  </a:lnTo>
                  <a:cubicBezTo>
                    <a:pt x="2493110" y="6247105"/>
                    <a:pt x="2468365" y="6246881"/>
                    <a:pt x="2442948" y="6244529"/>
                  </a:cubicBezTo>
                  <a:cubicBezTo>
                    <a:pt x="2392337" y="6240722"/>
                    <a:pt x="2341950" y="6237699"/>
                    <a:pt x="2291676" y="6232213"/>
                  </a:cubicBezTo>
                  <a:lnTo>
                    <a:pt x="2141412" y="6212394"/>
                  </a:lnTo>
                  <a:lnTo>
                    <a:pt x="1992715" y="6184961"/>
                  </a:lnTo>
                  <a:cubicBezTo>
                    <a:pt x="1943561" y="6173988"/>
                    <a:pt x="1894630" y="6162231"/>
                    <a:pt x="1845811" y="6151034"/>
                  </a:cubicBezTo>
                  <a:cubicBezTo>
                    <a:pt x="1797215" y="6138829"/>
                    <a:pt x="1749180" y="6123938"/>
                    <a:pt x="1701033" y="6110724"/>
                  </a:cubicBezTo>
                  <a:cubicBezTo>
                    <a:pt x="1676847" y="6104566"/>
                    <a:pt x="1653334" y="6095833"/>
                    <a:pt x="1629484" y="6088219"/>
                  </a:cubicBezTo>
                  <a:lnTo>
                    <a:pt x="1558383" y="6064929"/>
                  </a:lnTo>
                  <a:cubicBezTo>
                    <a:pt x="1369713" y="6000210"/>
                    <a:pt x="1186978" y="5921271"/>
                    <a:pt x="1011968" y="5828896"/>
                  </a:cubicBezTo>
                  <a:cubicBezTo>
                    <a:pt x="837071" y="5736408"/>
                    <a:pt x="668556" y="5631940"/>
                    <a:pt x="511237" y="5512356"/>
                  </a:cubicBezTo>
                  <a:cubicBezTo>
                    <a:pt x="471152" y="5483468"/>
                    <a:pt x="433642" y="5451220"/>
                    <a:pt x="395572" y="5419757"/>
                  </a:cubicBezTo>
                  <a:cubicBezTo>
                    <a:pt x="356831" y="5388965"/>
                    <a:pt x="321112" y="5354926"/>
                    <a:pt x="284722" y="5321559"/>
                  </a:cubicBezTo>
                  <a:lnTo>
                    <a:pt x="257513" y="5296477"/>
                  </a:lnTo>
                  <a:lnTo>
                    <a:pt x="243853" y="5283937"/>
                  </a:lnTo>
                  <a:lnTo>
                    <a:pt x="230752" y="5270836"/>
                  </a:lnTo>
                  <a:lnTo>
                    <a:pt x="178574" y="5218322"/>
                  </a:lnTo>
                  <a:cubicBezTo>
                    <a:pt x="161331" y="5200631"/>
                    <a:pt x="143191" y="5183948"/>
                    <a:pt x="126508" y="5165584"/>
                  </a:cubicBezTo>
                  <a:lnTo>
                    <a:pt x="76345" y="5111167"/>
                  </a:lnTo>
                  <a:cubicBezTo>
                    <a:pt x="59774" y="5092916"/>
                    <a:pt x="42530" y="5075112"/>
                    <a:pt x="26407" y="5056413"/>
                  </a:cubicBezTo>
                  <a:lnTo>
                    <a:pt x="0" y="5024776"/>
                  </a:lnTo>
                  <a:lnTo>
                    <a:pt x="0" y="4492798"/>
                  </a:lnTo>
                  <a:lnTo>
                    <a:pt x="28534" y="4537879"/>
                  </a:lnTo>
                  <a:cubicBezTo>
                    <a:pt x="41299" y="4556130"/>
                    <a:pt x="54175" y="4574382"/>
                    <a:pt x="66604" y="4592745"/>
                  </a:cubicBezTo>
                  <a:lnTo>
                    <a:pt x="104114" y="4647834"/>
                  </a:lnTo>
                  <a:lnTo>
                    <a:pt x="143751" y="4701580"/>
                  </a:lnTo>
                  <a:cubicBezTo>
                    <a:pt x="156964" y="4719495"/>
                    <a:pt x="169728" y="4737746"/>
                    <a:pt x="182717" y="4755773"/>
                  </a:cubicBezTo>
                  <a:lnTo>
                    <a:pt x="223810" y="4808399"/>
                  </a:lnTo>
                  <a:lnTo>
                    <a:pt x="264679" y="4861249"/>
                  </a:lnTo>
                  <a:cubicBezTo>
                    <a:pt x="278563" y="4878717"/>
                    <a:pt x="293455" y="4895288"/>
                    <a:pt x="307788" y="4912420"/>
                  </a:cubicBezTo>
                  <a:lnTo>
                    <a:pt x="351232" y="4963254"/>
                  </a:lnTo>
                  <a:cubicBezTo>
                    <a:pt x="365788" y="4980162"/>
                    <a:pt x="381688" y="4995837"/>
                    <a:pt x="397028" y="5012185"/>
                  </a:cubicBezTo>
                  <a:lnTo>
                    <a:pt x="443496" y="5060444"/>
                  </a:lnTo>
                  <a:lnTo>
                    <a:pt x="455140" y="5072537"/>
                  </a:lnTo>
                  <a:lnTo>
                    <a:pt x="467345" y="5083958"/>
                  </a:lnTo>
                  <a:lnTo>
                    <a:pt x="491755" y="5106912"/>
                  </a:lnTo>
                  <a:lnTo>
                    <a:pt x="540686" y="5152819"/>
                  </a:lnTo>
                  <a:lnTo>
                    <a:pt x="552890" y="5164353"/>
                  </a:lnTo>
                  <a:lnTo>
                    <a:pt x="565655" y="5175214"/>
                  </a:lnTo>
                  <a:lnTo>
                    <a:pt x="591072" y="5197048"/>
                  </a:lnTo>
                  <a:cubicBezTo>
                    <a:pt x="624999" y="5226160"/>
                    <a:pt x="658366" y="5256056"/>
                    <a:pt x="694197" y="5283041"/>
                  </a:cubicBezTo>
                  <a:cubicBezTo>
                    <a:pt x="834272" y="5394675"/>
                    <a:pt x="985207" y="5493881"/>
                    <a:pt x="1146221" y="5573716"/>
                  </a:cubicBezTo>
                  <a:cubicBezTo>
                    <a:pt x="1307122" y="5653774"/>
                    <a:pt x="1476869" y="5715918"/>
                    <a:pt x="1650982" y="5758130"/>
                  </a:cubicBezTo>
                  <a:lnTo>
                    <a:pt x="1716485" y="5772798"/>
                  </a:lnTo>
                  <a:cubicBezTo>
                    <a:pt x="1738431" y="5777390"/>
                    <a:pt x="1759929" y="5783100"/>
                    <a:pt x="1782211" y="5786235"/>
                  </a:cubicBezTo>
                  <a:lnTo>
                    <a:pt x="1848386" y="5796984"/>
                  </a:lnTo>
                  <a:lnTo>
                    <a:pt x="1881417" y="5802359"/>
                  </a:lnTo>
                  <a:cubicBezTo>
                    <a:pt x="1892390" y="5804151"/>
                    <a:pt x="1903363" y="5806054"/>
                    <a:pt x="1914560" y="5807061"/>
                  </a:cubicBezTo>
                  <a:cubicBezTo>
                    <a:pt x="1959012" y="5811765"/>
                    <a:pt x="2003241" y="5817251"/>
                    <a:pt x="2047469" y="5821282"/>
                  </a:cubicBezTo>
                  <a:lnTo>
                    <a:pt x="2180601" y="5828896"/>
                  </a:lnTo>
                  <a:lnTo>
                    <a:pt x="2313622" y="5830463"/>
                  </a:lnTo>
                  <a:cubicBezTo>
                    <a:pt x="2335680" y="5830799"/>
                    <a:pt x="2357962" y="5829008"/>
                    <a:pt x="2380021" y="5828448"/>
                  </a:cubicBezTo>
                  <a:lnTo>
                    <a:pt x="2446195" y="5826433"/>
                  </a:lnTo>
                  <a:cubicBezTo>
                    <a:pt x="2468029" y="5826208"/>
                    <a:pt x="2490647" y="5824193"/>
                    <a:pt x="2513041" y="5822737"/>
                  </a:cubicBezTo>
                  <a:lnTo>
                    <a:pt x="2580111" y="5818258"/>
                  </a:lnTo>
                  <a:lnTo>
                    <a:pt x="2613590" y="5816355"/>
                  </a:lnTo>
                  <a:lnTo>
                    <a:pt x="2646845" y="5813108"/>
                  </a:lnTo>
                  <a:cubicBezTo>
                    <a:pt x="2669016" y="5810869"/>
                    <a:pt x="2691074" y="5808741"/>
                    <a:pt x="2713244" y="5806838"/>
                  </a:cubicBezTo>
                  <a:cubicBezTo>
                    <a:pt x="2889933" y="5789371"/>
                    <a:pt x="3062815" y="5762050"/>
                    <a:pt x="3230882" y="5721292"/>
                  </a:cubicBezTo>
                  <a:cubicBezTo>
                    <a:pt x="3398837" y="5680423"/>
                    <a:pt x="3562426" y="5626902"/>
                    <a:pt x="3720416" y="5556472"/>
                  </a:cubicBezTo>
                  <a:cubicBezTo>
                    <a:pt x="3759381" y="5537997"/>
                    <a:pt x="3798347" y="5518962"/>
                    <a:pt x="3837425" y="5499927"/>
                  </a:cubicBezTo>
                  <a:cubicBezTo>
                    <a:pt x="3875271" y="5478765"/>
                    <a:pt x="3913900" y="5458610"/>
                    <a:pt x="3951634" y="5436552"/>
                  </a:cubicBezTo>
                  <a:lnTo>
                    <a:pt x="4007284" y="5401841"/>
                  </a:lnTo>
                  <a:lnTo>
                    <a:pt x="4035164" y="5384374"/>
                  </a:lnTo>
                  <a:lnTo>
                    <a:pt x="4049049" y="5375640"/>
                  </a:lnTo>
                  <a:lnTo>
                    <a:pt x="4062485" y="5366123"/>
                  </a:lnTo>
                  <a:lnTo>
                    <a:pt x="4116567" y="5328277"/>
                  </a:lnTo>
                  <a:cubicBezTo>
                    <a:pt x="4134594" y="5315624"/>
                    <a:pt x="4152957" y="5303420"/>
                    <a:pt x="4169976" y="5289199"/>
                  </a:cubicBezTo>
                  <a:lnTo>
                    <a:pt x="4222042" y="5247994"/>
                  </a:lnTo>
                  <a:cubicBezTo>
                    <a:pt x="4239398" y="5234222"/>
                    <a:pt x="4256865" y="5220562"/>
                    <a:pt x="4273213" y="5205558"/>
                  </a:cubicBezTo>
                  <a:lnTo>
                    <a:pt x="4323151" y="5161329"/>
                  </a:lnTo>
                  <a:cubicBezTo>
                    <a:pt x="4339611" y="5146437"/>
                    <a:pt x="4356631" y="5131881"/>
                    <a:pt x="4371971" y="5116093"/>
                  </a:cubicBezTo>
                  <a:cubicBezTo>
                    <a:pt x="4435457" y="5054398"/>
                    <a:pt x="4496258" y="4991135"/>
                    <a:pt x="4546868" y="4924400"/>
                  </a:cubicBezTo>
                  <a:cubicBezTo>
                    <a:pt x="4600054" y="4858450"/>
                    <a:pt x="4640699" y="4788916"/>
                    <a:pt x="4675634" y="4715352"/>
                  </a:cubicBezTo>
                  <a:lnTo>
                    <a:pt x="4700155" y="4659255"/>
                  </a:lnTo>
                  <a:lnTo>
                    <a:pt x="4721206" y="4600135"/>
                  </a:lnTo>
                  <a:cubicBezTo>
                    <a:pt x="4728707" y="4580988"/>
                    <a:pt x="4733970" y="4559266"/>
                    <a:pt x="4740465" y="4538887"/>
                  </a:cubicBezTo>
                  <a:cubicBezTo>
                    <a:pt x="4746623" y="4518061"/>
                    <a:pt x="4753005" y="4497906"/>
                    <a:pt x="4758492" y="4475848"/>
                  </a:cubicBezTo>
                  <a:cubicBezTo>
                    <a:pt x="4803168" y="4303637"/>
                    <a:pt x="4840902" y="4115080"/>
                    <a:pt x="4891288" y="3930329"/>
                  </a:cubicBezTo>
                  <a:cubicBezTo>
                    <a:pt x="4940891" y="3744906"/>
                    <a:pt x="5000235" y="3562059"/>
                    <a:pt x="5066298" y="3382235"/>
                  </a:cubicBezTo>
                  <a:cubicBezTo>
                    <a:pt x="5124186" y="3226932"/>
                    <a:pt x="5154530" y="3064015"/>
                    <a:pt x="5156994" y="2898635"/>
                  </a:cubicBezTo>
                  <a:cubicBezTo>
                    <a:pt x="5159681" y="2733255"/>
                    <a:pt x="5132920" y="2565636"/>
                    <a:pt x="5083317" y="2402047"/>
                  </a:cubicBezTo>
                  <a:cubicBezTo>
                    <a:pt x="5033938" y="2238123"/>
                    <a:pt x="4960150" y="2079013"/>
                    <a:pt x="4871022" y="1926958"/>
                  </a:cubicBezTo>
                  <a:cubicBezTo>
                    <a:pt x="4826570" y="1850818"/>
                    <a:pt x="4777415" y="1776918"/>
                    <a:pt x="4727028" y="1703577"/>
                  </a:cubicBezTo>
                  <a:cubicBezTo>
                    <a:pt x="4676418" y="1630349"/>
                    <a:pt x="4622784" y="1558464"/>
                    <a:pt x="4563776" y="1490834"/>
                  </a:cubicBezTo>
                  <a:cubicBezTo>
                    <a:pt x="4503647" y="1423764"/>
                    <a:pt x="4439041" y="1359157"/>
                    <a:pt x="4370291" y="1300596"/>
                  </a:cubicBezTo>
                  <a:cubicBezTo>
                    <a:pt x="4336812" y="1270141"/>
                    <a:pt x="4301541" y="1242148"/>
                    <a:pt x="4266046" y="1214491"/>
                  </a:cubicBezTo>
                  <a:cubicBezTo>
                    <a:pt x="4248355" y="1200607"/>
                    <a:pt x="4230776" y="1186611"/>
                    <a:pt x="4212973" y="1173062"/>
                  </a:cubicBezTo>
                  <a:cubicBezTo>
                    <a:pt x="4194722" y="1160074"/>
                    <a:pt x="4176359" y="1147197"/>
                    <a:pt x="4157995" y="1134545"/>
                  </a:cubicBezTo>
                  <a:cubicBezTo>
                    <a:pt x="4011426" y="1031980"/>
                    <a:pt x="3855004" y="948562"/>
                    <a:pt x="3697126" y="881044"/>
                  </a:cubicBezTo>
                  <a:lnTo>
                    <a:pt x="3637670" y="856747"/>
                  </a:lnTo>
                  <a:lnTo>
                    <a:pt x="3608222" y="844318"/>
                  </a:lnTo>
                  <a:cubicBezTo>
                    <a:pt x="3598480" y="840063"/>
                    <a:pt x="3588179" y="837040"/>
                    <a:pt x="3578214" y="833457"/>
                  </a:cubicBezTo>
                  <a:lnTo>
                    <a:pt x="3518309" y="812294"/>
                  </a:lnTo>
                  <a:cubicBezTo>
                    <a:pt x="3513383" y="810503"/>
                    <a:pt x="3508344" y="808823"/>
                    <a:pt x="3503417" y="806920"/>
                  </a:cubicBezTo>
                  <a:cubicBezTo>
                    <a:pt x="3498603" y="804792"/>
                    <a:pt x="3494236" y="801993"/>
                    <a:pt x="3489533" y="799642"/>
                  </a:cubicBezTo>
                  <a:cubicBezTo>
                    <a:pt x="3480240" y="794827"/>
                    <a:pt x="3470498" y="791020"/>
                    <a:pt x="3460869" y="787101"/>
                  </a:cubicBezTo>
                  <a:lnTo>
                    <a:pt x="3402980" y="763475"/>
                  </a:lnTo>
                  <a:lnTo>
                    <a:pt x="3374092" y="751606"/>
                  </a:lnTo>
                  <a:cubicBezTo>
                    <a:pt x="3364462" y="747688"/>
                    <a:pt x="3354945" y="743433"/>
                    <a:pt x="3344980" y="740409"/>
                  </a:cubicBezTo>
                  <a:lnTo>
                    <a:pt x="3226627" y="700772"/>
                  </a:lnTo>
                  <a:cubicBezTo>
                    <a:pt x="3067405" y="652849"/>
                    <a:pt x="2902697" y="625192"/>
                    <a:pt x="2735750" y="614667"/>
                  </a:cubicBezTo>
                  <a:cubicBezTo>
                    <a:pt x="2714811" y="613435"/>
                    <a:pt x="2694209" y="610860"/>
                    <a:pt x="2673158" y="610412"/>
                  </a:cubicBezTo>
                  <a:lnTo>
                    <a:pt x="2610119" y="609628"/>
                  </a:lnTo>
                  <a:lnTo>
                    <a:pt x="2547080" y="608620"/>
                  </a:lnTo>
                  <a:cubicBezTo>
                    <a:pt x="2536443" y="608173"/>
                    <a:pt x="2526365" y="608397"/>
                    <a:pt x="2516400" y="608844"/>
                  </a:cubicBezTo>
                  <a:lnTo>
                    <a:pt x="2486280" y="609740"/>
                  </a:lnTo>
                  <a:cubicBezTo>
                    <a:pt x="2466125" y="609852"/>
                    <a:pt x="2446307" y="611868"/>
                    <a:pt x="2426376" y="613099"/>
                  </a:cubicBezTo>
                  <a:cubicBezTo>
                    <a:pt x="2406333" y="613995"/>
                    <a:pt x="2386627" y="616458"/>
                    <a:pt x="2366920" y="618474"/>
                  </a:cubicBezTo>
                  <a:cubicBezTo>
                    <a:pt x="2357066" y="619482"/>
                    <a:pt x="2347101" y="620153"/>
                    <a:pt x="2337248" y="621497"/>
                  </a:cubicBezTo>
                  <a:lnTo>
                    <a:pt x="2307800" y="625528"/>
                  </a:lnTo>
                  <a:lnTo>
                    <a:pt x="2278351" y="629559"/>
                  </a:lnTo>
                  <a:lnTo>
                    <a:pt x="2249127" y="634710"/>
                  </a:lnTo>
                  <a:cubicBezTo>
                    <a:pt x="2093377" y="661918"/>
                    <a:pt x="1942329" y="710849"/>
                    <a:pt x="1796096" y="781726"/>
                  </a:cubicBezTo>
                  <a:cubicBezTo>
                    <a:pt x="1649751" y="852268"/>
                    <a:pt x="1508892" y="944307"/>
                    <a:pt x="1370833" y="1048663"/>
                  </a:cubicBezTo>
                  <a:cubicBezTo>
                    <a:pt x="1232774" y="1153244"/>
                    <a:pt x="1097290" y="1269917"/>
                    <a:pt x="959790" y="1390844"/>
                  </a:cubicBezTo>
                  <a:lnTo>
                    <a:pt x="749062" y="1577611"/>
                  </a:lnTo>
                  <a:cubicBezTo>
                    <a:pt x="674602" y="1642329"/>
                    <a:pt x="599806" y="1704137"/>
                    <a:pt x="524786" y="1763145"/>
                  </a:cubicBezTo>
                  <a:cubicBezTo>
                    <a:pt x="374858" y="1881498"/>
                    <a:pt x="223810" y="1987422"/>
                    <a:pt x="84071" y="2098496"/>
                  </a:cubicBezTo>
                  <a:lnTo>
                    <a:pt x="0" y="2168094"/>
                  </a:lnTo>
                  <a:lnTo>
                    <a:pt x="0" y="1576676"/>
                  </a:lnTo>
                  <a:lnTo>
                    <a:pt x="174655" y="1387597"/>
                  </a:lnTo>
                  <a:cubicBezTo>
                    <a:pt x="238926" y="1320079"/>
                    <a:pt x="302749" y="1254577"/>
                    <a:pt x="363661" y="1188626"/>
                  </a:cubicBezTo>
                  <a:lnTo>
                    <a:pt x="458052" y="1086397"/>
                  </a:lnTo>
                  <a:cubicBezTo>
                    <a:pt x="490635" y="1051351"/>
                    <a:pt x="523666" y="1016416"/>
                    <a:pt x="557257" y="981593"/>
                  </a:cubicBezTo>
                  <a:cubicBezTo>
                    <a:pt x="691510" y="842414"/>
                    <a:pt x="835055" y="705699"/>
                    <a:pt x="994165" y="578389"/>
                  </a:cubicBezTo>
                  <a:cubicBezTo>
                    <a:pt x="1152939" y="451190"/>
                    <a:pt x="1328060" y="333398"/>
                    <a:pt x="1520873" y="237215"/>
                  </a:cubicBezTo>
                  <a:cubicBezTo>
                    <a:pt x="1713238" y="141033"/>
                    <a:pt x="1924302" y="68028"/>
                    <a:pt x="2141748" y="31190"/>
                  </a:cubicBezTo>
                  <a:lnTo>
                    <a:pt x="2182505" y="24360"/>
                  </a:lnTo>
                  <a:cubicBezTo>
                    <a:pt x="2196165" y="22344"/>
                    <a:pt x="2209826" y="20665"/>
                    <a:pt x="2223374" y="18873"/>
                  </a:cubicBezTo>
                  <a:lnTo>
                    <a:pt x="2264355" y="13611"/>
                  </a:lnTo>
                  <a:cubicBezTo>
                    <a:pt x="2278015" y="11931"/>
                    <a:pt x="2291676" y="10924"/>
                    <a:pt x="2305336" y="9580"/>
                  </a:cubicBezTo>
                  <a:cubicBezTo>
                    <a:pt x="2332657" y="7229"/>
                    <a:pt x="2360090" y="4653"/>
                    <a:pt x="2387410" y="3645"/>
                  </a:cubicBezTo>
                  <a:cubicBezTo>
                    <a:pt x="2414731" y="2414"/>
                    <a:pt x="2442164" y="510"/>
                    <a:pt x="2469373" y="62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96CA3544-F575-47F3-8E7F-46C51ED317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176241"/>
              <a:ext cx="5646908" cy="6130481"/>
            </a:xfrm>
            <a:custGeom>
              <a:avLst/>
              <a:gdLst>
                <a:gd name="connsiteX0" fmla="*/ 2616837 w 5646908"/>
                <a:gd name="connsiteY0" fmla="*/ 0 h 6130481"/>
                <a:gd name="connsiteX1" fmla="*/ 4918721 w 5646908"/>
                <a:gd name="connsiteY1" fmla="*/ 1134258 h 6130481"/>
                <a:gd name="connsiteX2" fmla="*/ 5539036 w 5646908"/>
                <a:gd name="connsiteY2" fmla="*/ 3362353 h 6130481"/>
                <a:gd name="connsiteX3" fmla="*/ 4712024 w 5646908"/>
                <a:gd name="connsiteY3" fmla="*/ 5293280 h 6130481"/>
                <a:gd name="connsiteX4" fmla="*/ 2547864 w 5646908"/>
                <a:gd name="connsiteY4" fmla="*/ 6130481 h 6130481"/>
                <a:gd name="connsiteX5" fmla="*/ 263223 w 5646908"/>
                <a:gd name="connsiteY5" fmla="*/ 5212325 h 6130481"/>
                <a:gd name="connsiteX6" fmla="*/ 49974 w 5646908"/>
                <a:gd name="connsiteY6" fmla="*/ 4985345 h 6130481"/>
                <a:gd name="connsiteX7" fmla="*/ 0 w 5646908"/>
                <a:gd name="connsiteY7" fmla="*/ 4920618 h 6130481"/>
                <a:gd name="connsiteX8" fmla="*/ 0 w 5646908"/>
                <a:gd name="connsiteY8" fmla="*/ 3760303 h 6130481"/>
                <a:gd name="connsiteX9" fmla="*/ 80488 w 5646908"/>
                <a:gd name="connsiteY9" fmla="*/ 3974159 h 6130481"/>
                <a:gd name="connsiteX10" fmla="*/ 664748 w 5646908"/>
                <a:gd name="connsiteY10" fmla="*/ 4813600 h 6130481"/>
                <a:gd name="connsiteX11" fmla="*/ 2548087 w 5646908"/>
                <a:gd name="connsiteY11" fmla="*/ 5570406 h 6130481"/>
                <a:gd name="connsiteX12" fmla="*/ 3536561 w 5646908"/>
                <a:gd name="connsiteY12" fmla="*/ 5407153 h 6130481"/>
                <a:gd name="connsiteX13" fmla="*/ 4308035 w 5646908"/>
                <a:gd name="connsiteY13" fmla="*/ 4897241 h 6130481"/>
                <a:gd name="connsiteX14" fmla="*/ 4569038 w 5646908"/>
                <a:gd name="connsiteY14" fmla="*/ 4564802 h 6130481"/>
                <a:gd name="connsiteX15" fmla="*/ 4699147 w 5646908"/>
                <a:gd name="connsiteY15" fmla="*/ 4149952 h 6130481"/>
                <a:gd name="connsiteX16" fmla="*/ 5003034 w 5646908"/>
                <a:gd name="connsiteY16" fmla="*/ 3168421 h 6130481"/>
                <a:gd name="connsiteX17" fmla="*/ 4994189 w 5646908"/>
                <a:gd name="connsiteY17" fmla="*/ 2321590 h 6130481"/>
                <a:gd name="connsiteX18" fmla="*/ 4487860 w 5646908"/>
                <a:gd name="connsiteY18" fmla="*/ 1501856 h 6130481"/>
                <a:gd name="connsiteX19" fmla="*/ 3640469 w 5646908"/>
                <a:gd name="connsiteY19" fmla="*/ 808425 h 6130481"/>
                <a:gd name="connsiteX20" fmla="*/ 2616837 w 5646908"/>
                <a:gd name="connsiteY20" fmla="*/ 559851 h 6130481"/>
                <a:gd name="connsiteX21" fmla="*/ 1762952 w 5646908"/>
                <a:gd name="connsiteY21" fmla="*/ 812008 h 6130481"/>
                <a:gd name="connsiteX22" fmla="*/ 939635 w 5646908"/>
                <a:gd name="connsiteY22" fmla="*/ 1502976 h 6130481"/>
                <a:gd name="connsiteX23" fmla="*/ 585250 w 5646908"/>
                <a:gd name="connsiteY23" fmla="*/ 1831049 h 6130481"/>
                <a:gd name="connsiteX24" fmla="*/ 40403 w 5646908"/>
                <a:gd name="connsiteY24" fmla="*/ 2389556 h 6130481"/>
                <a:gd name="connsiteX25" fmla="*/ 0 w 5646908"/>
                <a:gd name="connsiteY25" fmla="*/ 2456747 h 6130481"/>
                <a:gd name="connsiteX26" fmla="*/ 0 w 5646908"/>
                <a:gd name="connsiteY26" fmla="*/ 1601114 h 6130481"/>
                <a:gd name="connsiteX27" fmla="*/ 93200 w 5646908"/>
                <a:gd name="connsiteY27" fmla="*/ 1513741 h 6130481"/>
                <a:gd name="connsiteX28" fmla="*/ 535423 w 5646908"/>
                <a:gd name="connsiteY28" fmla="*/ 1107273 h 6130481"/>
                <a:gd name="connsiteX29" fmla="*/ 2616837 w 5646908"/>
                <a:gd name="connsiteY29" fmla="*/ 0 h 6130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646908" h="6130481">
                  <a:moveTo>
                    <a:pt x="2616837" y="0"/>
                  </a:moveTo>
                  <a:cubicBezTo>
                    <a:pt x="3596241" y="0"/>
                    <a:pt x="4322479" y="463445"/>
                    <a:pt x="4918721" y="1134258"/>
                  </a:cubicBezTo>
                  <a:cubicBezTo>
                    <a:pt x="5416317" y="1694109"/>
                    <a:pt x="5857703" y="2516643"/>
                    <a:pt x="5539036" y="3362353"/>
                  </a:cubicBezTo>
                  <a:cubicBezTo>
                    <a:pt x="5111758" y="4496612"/>
                    <a:pt x="5300763" y="4716633"/>
                    <a:pt x="4712024" y="5293280"/>
                  </a:cubicBezTo>
                  <a:cubicBezTo>
                    <a:pt x="4123284" y="5869926"/>
                    <a:pt x="3446201" y="6130481"/>
                    <a:pt x="2547864" y="6130481"/>
                  </a:cubicBezTo>
                  <a:cubicBezTo>
                    <a:pt x="1657476" y="6130481"/>
                    <a:pt x="850619" y="5780127"/>
                    <a:pt x="263223" y="5212325"/>
                  </a:cubicBezTo>
                  <a:cubicBezTo>
                    <a:pt x="188497" y="5140091"/>
                    <a:pt x="117321" y="5064339"/>
                    <a:pt x="49974" y="4985345"/>
                  </a:cubicBezTo>
                  <a:lnTo>
                    <a:pt x="0" y="4920618"/>
                  </a:lnTo>
                  <a:lnTo>
                    <a:pt x="0" y="3760303"/>
                  </a:lnTo>
                  <a:lnTo>
                    <a:pt x="80488" y="3974159"/>
                  </a:lnTo>
                  <a:cubicBezTo>
                    <a:pt x="217875" y="4289243"/>
                    <a:pt x="414383" y="4571632"/>
                    <a:pt x="664748" y="4813600"/>
                  </a:cubicBezTo>
                  <a:cubicBezTo>
                    <a:pt x="1169734" y="5301566"/>
                    <a:pt x="1838644" y="5570406"/>
                    <a:pt x="2548087" y="5570406"/>
                  </a:cubicBezTo>
                  <a:cubicBezTo>
                    <a:pt x="2928786" y="5570406"/>
                    <a:pt x="3252156" y="5516996"/>
                    <a:pt x="3536561" y="5407153"/>
                  </a:cubicBezTo>
                  <a:cubicBezTo>
                    <a:pt x="3815366" y="5299438"/>
                    <a:pt x="4067747" y="5132603"/>
                    <a:pt x="4308035" y="4897241"/>
                  </a:cubicBezTo>
                  <a:cubicBezTo>
                    <a:pt x="4475095" y="4733653"/>
                    <a:pt x="4533767" y="4637358"/>
                    <a:pt x="4569038" y="4564802"/>
                  </a:cubicBezTo>
                  <a:cubicBezTo>
                    <a:pt x="4619313" y="4461453"/>
                    <a:pt x="4652792" y="4330784"/>
                    <a:pt x="4699147" y="4149952"/>
                  </a:cubicBezTo>
                  <a:cubicBezTo>
                    <a:pt x="4758491" y="3918846"/>
                    <a:pt x="4839558" y="3602194"/>
                    <a:pt x="5003034" y="3168421"/>
                  </a:cubicBezTo>
                  <a:cubicBezTo>
                    <a:pt x="5103024" y="2902940"/>
                    <a:pt x="5100112" y="2626037"/>
                    <a:pt x="4994189" y="2321590"/>
                  </a:cubicBezTo>
                  <a:cubicBezTo>
                    <a:pt x="4900470" y="2052526"/>
                    <a:pt x="4725460" y="1769129"/>
                    <a:pt x="4487860" y="1501856"/>
                  </a:cubicBezTo>
                  <a:cubicBezTo>
                    <a:pt x="4210285" y="1189683"/>
                    <a:pt x="3933047" y="962832"/>
                    <a:pt x="3640469" y="808425"/>
                  </a:cubicBezTo>
                  <a:cubicBezTo>
                    <a:pt x="3323369" y="641141"/>
                    <a:pt x="2988578" y="559851"/>
                    <a:pt x="2616837" y="559851"/>
                  </a:cubicBezTo>
                  <a:cubicBezTo>
                    <a:pt x="2315413" y="559851"/>
                    <a:pt x="2044110" y="640134"/>
                    <a:pt x="1762952" y="812008"/>
                  </a:cubicBezTo>
                  <a:cubicBezTo>
                    <a:pt x="1472838" y="989593"/>
                    <a:pt x="1197167" y="1250707"/>
                    <a:pt x="939635" y="1502976"/>
                  </a:cubicBezTo>
                  <a:cubicBezTo>
                    <a:pt x="819379" y="1620769"/>
                    <a:pt x="700355" y="1727700"/>
                    <a:pt x="585250" y="1831049"/>
                  </a:cubicBezTo>
                  <a:cubicBezTo>
                    <a:pt x="362317" y="2031140"/>
                    <a:pt x="169840" y="2204022"/>
                    <a:pt x="40403" y="2389556"/>
                  </a:cubicBezTo>
                  <a:lnTo>
                    <a:pt x="0" y="2456747"/>
                  </a:lnTo>
                  <a:lnTo>
                    <a:pt x="0" y="1601114"/>
                  </a:lnTo>
                  <a:lnTo>
                    <a:pt x="93200" y="1513741"/>
                  </a:lnTo>
                  <a:cubicBezTo>
                    <a:pt x="237107" y="1383294"/>
                    <a:pt x="388238" y="1251435"/>
                    <a:pt x="535423" y="1107273"/>
                  </a:cubicBezTo>
                  <a:cubicBezTo>
                    <a:pt x="1124050" y="530627"/>
                    <a:pt x="1718500" y="0"/>
                    <a:pt x="2616837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B0E3720F-9CAC-4277-B7AE-844E145C94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176241"/>
              <a:ext cx="5517522" cy="6130481"/>
            </a:xfrm>
            <a:custGeom>
              <a:avLst/>
              <a:gdLst>
                <a:gd name="connsiteX0" fmla="*/ 2549095 w 5517522"/>
                <a:gd name="connsiteY0" fmla="*/ 0 h 6130481"/>
                <a:gd name="connsiteX1" fmla="*/ 4804175 w 5517522"/>
                <a:gd name="connsiteY1" fmla="*/ 1134258 h 6130481"/>
                <a:gd name="connsiteX2" fmla="*/ 5411838 w 5517522"/>
                <a:gd name="connsiteY2" fmla="*/ 3362353 h 6130481"/>
                <a:gd name="connsiteX3" fmla="*/ 4601621 w 5517522"/>
                <a:gd name="connsiteY3" fmla="*/ 5293280 h 6130481"/>
                <a:gd name="connsiteX4" fmla="*/ 2481577 w 5517522"/>
                <a:gd name="connsiteY4" fmla="*/ 6130481 h 6130481"/>
                <a:gd name="connsiteX5" fmla="*/ 243517 w 5517522"/>
                <a:gd name="connsiteY5" fmla="*/ 5212325 h 6130481"/>
                <a:gd name="connsiteX6" fmla="*/ 34587 w 5517522"/>
                <a:gd name="connsiteY6" fmla="*/ 4985345 h 6130481"/>
                <a:gd name="connsiteX7" fmla="*/ 0 w 5517522"/>
                <a:gd name="connsiteY7" fmla="*/ 4939620 h 6130481"/>
                <a:gd name="connsiteX8" fmla="*/ 0 w 5517522"/>
                <a:gd name="connsiteY8" fmla="*/ 3335329 h 6130481"/>
                <a:gd name="connsiteX9" fmla="*/ 17141 w 5517522"/>
                <a:gd name="connsiteY9" fmla="*/ 3448738 h 6130481"/>
                <a:gd name="connsiteX10" fmla="*/ 167489 w 5517522"/>
                <a:gd name="connsiteY10" fmla="*/ 3930490 h 6130481"/>
                <a:gd name="connsiteX11" fmla="*/ 715471 w 5517522"/>
                <a:gd name="connsiteY11" fmla="*/ 4734212 h 6130481"/>
                <a:gd name="connsiteX12" fmla="*/ 2481689 w 5517522"/>
                <a:gd name="connsiteY12" fmla="*/ 5458772 h 6130481"/>
                <a:gd name="connsiteX13" fmla="*/ 4126644 w 5517522"/>
                <a:gd name="connsiteY13" fmla="*/ 4818302 h 6130481"/>
                <a:gd name="connsiteX14" fmla="*/ 4360437 w 5517522"/>
                <a:gd name="connsiteY14" fmla="*/ 4516766 h 6130481"/>
                <a:gd name="connsiteX15" fmla="*/ 4480357 w 5517522"/>
                <a:gd name="connsiteY15" fmla="*/ 4122855 h 6130481"/>
                <a:gd name="connsiteX16" fmla="*/ 4781557 w 5517522"/>
                <a:gd name="connsiteY16" fmla="*/ 3129791 h 6130481"/>
                <a:gd name="connsiteX17" fmla="*/ 4771928 w 5517522"/>
                <a:gd name="connsiteY17" fmla="*/ 2357869 h 6130481"/>
                <a:gd name="connsiteX18" fmla="*/ 4297510 w 5517522"/>
                <a:gd name="connsiteY18" fmla="*/ 1575533 h 6130481"/>
                <a:gd name="connsiteX19" fmla="*/ 3498715 w 5517522"/>
                <a:gd name="connsiteY19" fmla="*/ 907071 h 6130481"/>
                <a:gd name="connsiteX20" fmla="*/ 2549095 w 5517522"/>
                <a:gd name="connsiteY20" fmla="*/ 671821 h 6130481"/>
                <a:gd name="connsiteX21" fmla="*/ 985319 w 5517522"/>
                <a:gd name="connsiteY21" fmla="*/ 1582475 h 6130481"/>
                <a:gd name="connsiteX22" fmla="*/ 634628 w 5517522"/>
                <a:gd name="connsiteY22" fmla="*/ 1913907 h 6130481"/>
                <a:gd name="connsiteX23" fmla="*/ 117662 w 5517522"/>
                <a:gd name="connsiteY23" fmla="*/ 2453044 h 6130481"/>
                <a:gd name="connsiteX24" fmla="*/ 2515 w 5517522"/>
                <a:gd name="connsiteY24" fmla="*/ 2685494 h 6130481"/>
                <a:gd name="connsiteX25" fmla="*/ 0 w 5517522"/>
                <a:gd name="connsiteY25" fmla="*/ 2696965 h 6130481"/>
                <a:gd name="connsiteX26" fmla="*/ 0 w 5517522"/>
                <a:gd name="connsiteY26" fmla="*/ 1587383 h 6130481"/>
                <a:gd name="connsiteX27" fmla="*/ 76951 w 5517522"/>
                <a:gd name="connsiteY27" fmla="*/ 1513741 h 6130481"/>
                <a:gd name="connsiteX28" fmla="*/ 510118 w 5517522"/>
                <a:gd name="connsiteY28" fmla="*/ 1107273 h 6130481"/>
                <a:gd name="connsiteX29" fmla="*/ 2549095 w 5517522"/>
                <a:gd name="connsiteY29" fmla="*/ 0 h 6130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517522" h="6130481">
                  <a:moveTo>
                    <a:pt x="2549095" y="0"/>
                  </a:moveTo>
                  <a:cubicBezTo>
                    <a:pt x="3508568" y="0"/>
                    <a:pt x="4219915" y="463445"/>
                    <a:pt x="4804175" y="1134258"/>
                  </a:cubicBezTo>
                  <a:cubicBezTo>
                    <a:pt x="5291694" y="1694109"/>
                    <a:pt x="5724011" y="2516643"/>
                    <a:pt x="5411838" y="3362353"/>
                  </a:cubicBezTo>
                  <a:cubicBezTo>
                    <a:pt x="4993181" y="4496612"/>
                    <a:pt x="5178268" y="4716633"/>
                    <a:pt x="4601621" y="5293280"/>
                  </a:cubicBezTo>
                  <a:cubicBezTo>
                    <a:pt x="4024863" y="5869926"/>
                    <a:pt x="3361551" y="6130481"/>
                    <a:pt x="2481577" y="6130481"/>
                  </a:cubicBezTo>
                  <a:cubicBezTo>
                    <a:pt x="1609329" y="6130481"/>
                    <a:pt x="818932" y="5780127"/>
                    <a:pt x="243517" y="5212325"/>
                  </a:cubicBezTo>
                  <a:cubicBezTo>
                    <a:pt x="170302" y="5140091"/>
                    <a:pt x="100568" y="5064339"/>
                    <a:pt x="34587" y="4985345"/>
                  </a:cubicBezTo>
                  <a:lnTo>
                    <a:pt x="0" y="4939620"/>
                  </a:lnTo>
                  <a:lnTo>
                    <a:pt x="0" y="3335329"/>
                  </a:lnTo>
                  <a:lnTo>
                    <a:pt x="17141" y="3448738"/>
                  </a:lnTo>
                  <a:cubicBezTo>
                    <a:pt x="50676" y="3613558"/>
                    <a:pt x="100867" y="3774516"/>
                    <a:pt x="167489" y="3930490"/>
                  </a:cubicBezTo>
                  <a:cubicBezTo>
                    <a:pt x="296255" y="4232138"/>
                    <a:pt x="480670" y="4502546"/>
                    <a:pt x="715471" y="4734212"/>
                  </a:cubicBezTo>
                  <a:cubicBezTo>
                    <a:pt x="1188993" y="5201464"/>
                    <a:pt x="1816250" y="5458772"/>
                    <a:pt x="2481689" y="5458772"/>
                  </a:cubicBezTo>
                  <a:cubicBezTo>
                    <a:pt x="3185758" y="5458772"/>
                    <a:pt x="3677755" y="5267191"/>
                    <a:pt x="4126644" y="4818302"/>
                  </a:cubicBezTo>
                  <a:cubicBezTo>
                    <a:pt x="4278363" y="4666583"/>
                    <a:pt x="4329982" y="4580701"/>
                    <a:pt x="4360437" y="4516766"/>
                  </a:cubicBezTo>
                  <a:cubicBezTo>
                    <a:pt x="4404890" y="4423495"/>
                    <a:pt x="4436577" y="4297417"/>
                    <a:pt x="4480357" y="4122855"/>
                  </a:cubicBezTo>
                  <a:cubicBezTo>
                    <a:pt x="4539030" y="3889285"/>
                    <a:pt x="4619425" y="3569275"/>
                    <a:pt x="4781557" y="3129791"/>
                  </a:cubicBezTo>
                  <a:cubicBezTo>
                    <a:pt x="4870238" y="2889503"/>
                    <a:pt x="4867103" y="2637010"/>
                    <a:pt x="4771928" y="2357869"/>
                  </a:cubicBezTo>
                  <a:cubicBezTo>
                    <a:pt x="4684815" y="2102465"/>
                    <a:pt x="4520779" y="1831945"/>
                    <a:pt x="4297510" y="1575533"/>
                  </a:cubicBezTo>
                  <a:cubicBezTo>
                    <a:pt x="4034492" y="1273549"/>
                    <a:pt x="3773266" y="1054983"/>
                    <a:pt x="3498715" y="907071"/>
                  </a:cubicBezTo>
                  <a:cubicBezTo>
                    <a:pt x="3204905" y="748745"/>
                    <a:pt x="2894187" y="671821"/>
                    <a:pt x="2549095" y="671821"/>
                  </a:cubicBezTo>
                  <a:cubicBezTo>
                    <a:pt x="1942553" y="671821"/>
                    <a:pt x="1518298" y="1049273"/>
                    <a:pt x="985319" y="1582475"/>
                  </a:cubicBezTo>
                  <a:cubicBezTo>
                    <a:pt x="865735" y="1702059"/>
                    <a:pt x="748278" y="1809774"/>
                    <a:pt x="634628" y="1913907"/>
                  </a:cubicBezTo>
                  <a:cubicBezTo>
                    <a:pt x="421325" y="2109407"/>
                    <a:pt x="237134" y="2278146"/>
                    <a:pt x="117662" y="2453044"/>
                  </a:cubicBezTo>
                  <a:cubicBezTo>
                    <a:pt x="64756" y="2530415"/>
                    <a:pt x="27022" y="2605799"/>
                    <a:pt x="2515" y="2685494"/>
                  </a:cubicBezTo>
                  <a:lnTo>
                    <a:pt x="0" y="2696965"/>
                  </a:lnTo>
                  <a:lnTo>
                    <a:pt x="0" y="1587383"/>
                  </a:lnTo>
                  <a:lnTo>
                    <a:pt x="76951" y="1513741"/>
                  </a:lnTo>
                  <a:cubicBezTo>
                    <a:pt x="217918" y="1383294"/>
                    <a:pt x="365956" y="1251435"/>
                    <a:pt x="510118" y="1107273"/>
                  </a:cubicBezTo>
                  <a:cubicBezTo>
                    <a:pt x="1086764" y="530627"/>
                    <a:pt x="1669121" y="0"/>
                    <a:pt x="25490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658558D0-DD82-49FD-946B-7C90E2DCCE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176241"/>
              <a:ext cx="5517475" cy="6130481"/>
            </a:xfrm>
            <a:custGeom>
              <a:avLst/>
              <a:gdLst>
                <a:gd name="connsiteX0" fmla="*/ 2549095 w 5517475"/>
                <a:gd name="connsiteY0" fmla="*/ 0 h 6130481"/>
                <a:gd name="connsiteX1" fmla="*/ 4804175 w 5517475"/>
                <a:gd name="connsiteY1" fmla="*/ 1134258 h 6130481"/>
                <a:gd name="connsiteX2" fmla="*/ 5411838 w 5517475"/>
                <a:gd name="connsiteY2" fmla="*/ 3362353 h 6130481"/>
                <a:gd name="connsiteX3" fmla="*/ 4601621 w 5517475"/>
                <a:gd name="connsiteY3" fmla="*/ 5293280 h 6130481"/>
                <a:gd name="connsiteX4" fmla="*/ 2481577 w 5517475"/>
                <a:gd name="connsiteY4" fmla="*/ 6130481 h 6130481"/>
                <a:gd name="connsiteX5" fmla="*/ 243517 w 5517475"/>
                <a:gd name="connsiteY5" fmla="*/ 5212325 h 6130481"/>
                <a:gd name="connsiteX6" fmla="*/ 34587 w 5517475"/>
                <a:gd name="connsiteY6" fmla="*/ 4985345 h 6130481"/>
                <a:gd name="connsiteX7" fmla="*/ 0 w 5517475"/>
                <a:gd name="connsiteY7" fmla="*/ 4939620 h 6130481"/>
                <a:gd name="connsiteX8" fmla="*/ 0 w 5517475"/>
                <a:gd name="connsiteY8" fmla="*/ 3799573 h 6130481"/>
                <a:gd name="connsiteX9" fmla="*/ 64364 w 5517475"/>
                <a:gd name="connsiteY9" fmla="*/ 3974159 h 6130481"/>
                <a:gd name="connsiteX10" fmla="*/ 636644 w 5517475"/>
                <a:gd name="connsiteY10" fmla="*/ 4813600 h 6130481"/>
                <a:gd name="connsiteX11" fmla="*/ 2481577 w 5517475"/>
                <a:gd name="connsiteY11" fmla="*/ 5570406 h 6130481"/>
                <a:gd name="connsiteX12" fmla="*/ 3449896 w 5517475"/>
                <a:gd name="connsiteY12" fmla="*/ 5407153 h 6130481"/>
                <a:gd name="connsiteX13" fmla="*/ 4205695 w 5517475"/>
                <a:gd name="connsiteY13" fmla="*/ 4897241 h 6130481"/>
                <a:gd name="connsiteX14" fmla="*/ 4461434 w 5517475"/>
                <a:gd name="connsiteY14" fmla="*/ 4564802 h 6130481"/>
                <a:gd name="connsiteX15" fmla="*/ 4588969 w 5517475"/>
                <a:gd name="connsiteY15" fmla="*/ 4149952 h 6130481"/>
                <a:gd name="connsiteX16" fmla="*/ 4886585 w 5517475"/>
                <a:gd name="connsiteY16" fmla="*/ 3168421 h 6130481"/>
                <a:gd name="connsiteX17" fmla="*/ 4877964 w 5517475"/>
                <a:gd name="connsiteY17" fmla="*/ 2321590 h 6130481"/>
                <a:gd name="connsiteX18" fmla="*/ 4382048 w 5517475"/>
                <a:gd name="connsiteY18" fmla="*/ 1501856 h 6130481"/>
                <a:gd name="connsiteX19" fmla="*/ 3551900 w 5517475"/>
                <a:gd name="connsiteY19" fmla="*/ 808425 h 6130481"/>
                <a:gd name="connsiteX20" fmla="*/ 2549095 w 5517475"/>
                <a:gd name="connsiteY20" fmla="*/ 559851 h 6130481"/>
                <a:gd name="connsiteX21" fmla="*/ 1712566 w 5517475"/>
                <a:gd name="connsiteY21" fmla="*/ 812008 h 6130481"/>
                <a:gd name="connsiteX22" fmla="*/ 906044 w 5517475"/>
                <a:gd name="connsiteY22" fmla="*/ 1502976 h 6130481"/>
                <a:gd name="connsiteX23" fmla="*/ 558825 w 5517475"/>
                <a:gd name="connsiteY23" fmla="*/ 1831049 h 6130481"/>
                <a:gd name="connsiteX24" fmla="*/ 25063 w 5517475"/>
                <a:gd name="connsiteY24" fmla="*/ 2389556 h 6130481"/>
                <a:gd name="connsiteX25" fmla="*/ 0 w 5517475"/>
                <a:gd name="connsiteY25" fmla="*/ 2432109 h 6130481"/>
                <a:gd name="connsiteX26" fmla="*/ 0 w 5517475"/>
                <a:gd name="connsiteY26" fmla="*/ 1587383 h 6130481"/>
                <a:gd name="connsiteX27" fmla="*/ 76951 w 5517475"/>
                <a:gd name="connsiteY27" fmla="*/ 1513741 h 6130481"/>
                <a:gd name="connsiteX28" fmla="*/ 510118 w 5517475"/>
                <a:gd name="connsiteY28" fmla="*/ 1107273 h 6130481"/>
                <a:gd name="connsiteX29" fmla="*/ 2549095 w 5517475"/>
                <a:gd name="connsiteY29" fmla="*/ 0 h 6130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517475" h="6130481">
                  <a:moveTo>
                    <a:pt x="2549095" y="0"/>
                  </a:moveTo>
                  <a:cubicBezTo>
                    <a:pt x="3508568" y="0"/>
                    <a:pt x="4219915" y="463445"/>
                    <a:pt x="4804175" y="1134258"/>
                  </a:cubicBezTo>
                  <a:cubicBezTo>
                    <a:pt x="5291694" y="1694109"/>
                    <a:pt x="5723899" y="2516643"/>
                    <a:pt x="5411838" y="3362353"/>
                  </a:cubicBezTo>
                  <a:cubicBezTo>
                    <a:pt x="4993181" y="4496612"/>
                    <a:pt x="5178268" y="4716633"/>
                    <a:pt x="4601621" y="5293280"/>
                  </a:cubicBezTo>
                  <a:cubicBezTo>
                    <a:pt x="4024863" y="5869926"/>
                    <a:pt x="3361551" y="6130481"/>
                    <a:pt x="2481577" y="6130481"/>
                  </a:cubicBezTo>
                  <a:cubicBezTo>
                    <a:pt x="1609329" y="6130481"/>
                    <a:pt x="818932" y="5780127"/>
                    <a:pt x="243517" y="5212325"/>
                  </a:cubicBezTo>
                  <a:cubicBezTo>
                    <a:pt x="170302" y="5140091"/>
                    <a:pt x="100568" y="5064339"/>
                    <a:pt x="34587" y="4985345"/>
                  </a:cubicBezTo>
                  <a:lnTo>
                    <a:pt x="0" y="4939620"/>
                  </a:lnTo>
                  <a:lnTo>
                    <a:pt x="0" y="3799573"/>
                  </a:lnTo>
                  <a:lnTo>
                    <a:pt x="64364" y="3974159"/>
                  </a:lnTo>
                  <a:cubicBezTo>
                    <a:pt x="198841" y="4289243"/>
                    <a:pt x="391429" y="4571632"/>
                    <a:pt x="636644" y="4813600"/>
                  </a:cubicBezTo>
                  <a:cubicBezTo>
                    <a:pt x="1131328" y="5301566"/>
                    <a:pt x="1786578" y="5570406"/>
                    <a:pt x="2481577" y="5570406"/>
                  </a:cubicBezTo>
                  <a:cubicBezTo>
                    <a:pt x="2854550" y="5570406"/>
                    <a:pt x="3171314" y="5516996"/>
                    <a:pt x="3449896" y="5407153"/>
                  </a:cubicBezTo>
                  <a:cubicBezTo>
                    <a:pt x="3723103" y="5299438"/>
                    <a:pt x="3970333" y="5132603"/>
                    <a:pt x="4205695" y="4897241"/>
                  </a:cubicBezTo>
                  <a:cubicBezTo>
                    <a:pt x="4369395" y="4733653"/>
                    <a:pt x="4426836" y="4637358"/>
                    <a:pt x="4461434" y="4564802"/>
                  </a:cubicBezTo>
                  <a:cubicBezTo>
                    <a:pt x="4510701" y="4461453"/>
                    <a:pt x="4543509" y="4330784"/>
                    <a:pt x="4588969" y="4149952"/>
                  </a:cubicBezTo>
                  <a:cubicBezTo>
                    <a:pt x="4646969" y="3918846"/>
                    <a:pt x="4726468" y="3602194"/>
                    <a:pt x="4886585" y="3168421"/>
                  </a:cubicBezTo>
                  <a:cubicBezTo>
                    <a:pt x="4984560" y="2902940"/>
                    <a:pt x="4981760" y="2626037"/>
                    <a:pt x="4877964" y="2321590"/>
                  </a:cubicBezTo>
                  <a:cubicBezTo>
                    <a:pt x="4786260" y="2052526"/>
                    <a:pt x="4614834" y="1769129"/>
                    <a:pt x="4382048" y="1501856"/>
                  </a:cubicBezTo>
                  <a:cubicBezTo>
                    <a:pt x="4110072" y="1189683"/>
                    <a:pt x="3838544" y="962832"/>
                    <a:pt x="3551900" y="808425"/>
                  </a:cubicBezTo>
                  <a:cubicBezTo>
                    <a:pt x="3241183" y="641141"/>
                    <a:pt x="2913222" y="559851"/>
                    <a:pt x="2549095" y="559851"/>
                  </a:cubicBezTo>
                  <a:cubicBezTo>
                    <a:pt x="2253830" y="559851"/>
                    <a:pt x="1988013" y="640134"/>
                    <a:pt x="1712566" y="812008"/>
                  </a:cubicBezTo>
                  <a:cubicBezTo>
                    <a:pt x="1428385" y="989593"/>
                    <a:pt x="1158313" y="1250707"/>
                    <a:pt x="906044" y="1502976"/>
                  </a:cubicBezTo>
                  <a:cubicBezTo>
                    <a:pt x="788140" y="1620769"/>
                    <a:pt x="671579" y="1727700"/>
                    <a:pt x="558825" y="1831049"/>
                  </a:cubicBezTo>
                  <a:cubicBezTo>
                    <a:pt x="340371" y="2031140"/>
                    <a:pt x="151813" y="2204022"/>
                    <a:pt x="25063" y="2389556"/>
                  </a:cubicBezTo>
                  <a:lnTo>
                    <a:pt x="0" y="2432109"/>
                  </a:lnTo>
                  <a:lnTo>
                    <a:pt x="0" y="1587383"/>
                  </a:lnTo>
                  <a:lnTo>
                    <a:pt x="76951" y="1513741"/>
                  </a:lnTo>
                  <a:cubicBezTo>
                    <a:pt x="217918" y="1383294"/>
                    <a:pt x="365956" y="1251435"/>
                    <a:pt x="510118" y="1107273"/>
                  </a:cubicBezTo>
                  <a:cubicBezTo>
                    <a:pt x="1086764" y="530627"/>
                    <a:pt x="1669121" y="0"/>
                    <a:pt x="25490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16EF80AB-C2BA-49DA-B6D0-B072FAB766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0"/>
              <a:ext cx="5646974" cy="6483075"/>
            </a:xfrm>
            <a:custGeom>
              <a:avLst/>
              <a:gdLst>
                <a:gd name="connsiteX0" fmla="*/ 2405773 w 5646974"/>
                <a:gd name="connsiteY0" fmla="*/ 0 h 6483075"/>
                <a:gd name="connsiteX1" fmla="*/ 5646974 w 5646974"/>
                <a:gd name="connsiteY1" fmla="*/ 3241538 h 6483075"/>
                <a:gd name="connsiteX2" fmla="*/ 2405773 w 5646974"/>
                <a:gd name="connsiteY2" fmla="*/ 6483075 h 6483075"/>
                <a:gd name="connsiteX3" fmla="*/ 113897 w 5646974"/>
                <a:gd name="connsiteY3" fmla="*/ 5533666 h 6483075"/>
                <a:gd name="connsiteX4" fmla="*/ 0 w 5646974"/>
                <a:gd name="connsiteY4" fmla="*/ 5408336 h 6483075"/>
                <a:gd name="connsiteX5" fmla="*/ 0 w 5646974"/>
                <a:gd name="connsiteY5" fmla="*/ 4983659 h 6483075"/>
                <a:gd name="connsiteX6" fmla="*/ 155731 w 5646974"/>
                <a:gd name="connsiteY6" fmla="*/ 5176047 h 6483075"/>
                <a:gd name="connsiteX7" fmla="*/ 1093706 w 5646974"/>
                <a:gd name="connsiteY7" fmla="*/ 5866903 h 6483075"/>
                <a:gd name="connsiteX8" fmla="*/ 1639673 w 5646974"/>
                <a:gd name="connsiteY8" fmla="*/ 6059940 h 6483075"/>
                <a:gd name="connsiteX9" fmla="*/ 1709990 w 5646974"/>
                <a:gd name="connsiteY9" fmla="*/ 6076287 h 6483075"/>
                <a:gd name="connsiteX10" fmla="*/ 1780307 w 5646974"/>
                <a:gd name="connsiteY10" fmla="*/ 6091963 h 6483075"/>
                <a:gd name="connsiteX11" fmla="*/ 1851072 w 5646974"/>
                <a:gd name="connsiteY11" fmla="*/ 6105176 h 6483075"/>
                <a:gd name="connsiteX12" fmla="*/ 1886455 w 5646974"/>
                <a:gd name="connsiteY12" fmla="*/ 6111782 h 6483075"/>
                <a:gd name="connsiteX13" fmla="*/ 1921949 w 5646974"/>
                <a:gd name="connsiteY13" fmla="*/ 6117716 h 6483075"/>
                <a:gd name="connsiteX14" fmla="*/ 2064152 w 5646974"/>
                <a:gd name="connsiteY14" fmla="*/ 6137647 h 6483075"/>
                <a:gd name="connsiteX15" fmla="*/ 2206914 w 5646974"/>
                <a:gd name="connsiteY15" fmla="*/ 6151195 h 6483075"/>
                <a:gd name="connsiteX16" fmla="*/ 2350011 w 5646974"/>
                <a:gd name="connsiteY16" fmla="*/ 6158250 h 6483075"/>
                <a:gd name="connsiteX17" fmla="*/ 2493109 w 5646974"/>
                <a:gd name="connsiteY17" fmla="*/ 6159705 h 6483075"/>
                <a:gd name="connsiteX18" fmla="*/ 2781321 w 5646974"/>
                <a:gd name="connsiteY18" fmla="*/ 6147277 h 6483075"/>
                <a:gd name="connsiteX19" fmla="*/ 3345091 w 5646974"/>
                <a:gd name="connsiteY19" fmla="*/ 6060276 h 6483075"/>
                <a:gd name="connsiteX20" fmla="*/ 3878853 w 5646974"/>
                <a:gd name="connsiteY20" fmla="*/ 5871718 h 6483075"/>
                <a:gd name="connsiteX21" fmla="*/ 4367267 w 5646974"/>
                <a:gd name="connsiteY21" fmla="*/ 5573093 h 6483075"/>
                <a:gd name="connsiteX22" fmla="*/ 4424484 w 5646974"/>
                <a:gd name="connsiteY22" fmla="*/ 5528529 h 6483075"/>
                <a:gd name="connsiteX23" fmla="*/ 4481252 w 5646974"/>
                <a:gd name="connsiteY23" fmla="*/ 5483069 h 6483075"/>
                <a:gd name="connsiteX24" fmla="*/ 4536790 w 5646974"/>
                <a:gd name="connsiteY24" fmla="*/ 5435818 h 6483075"/>
                <a:gd name="connsiteX25" fmla="*/ 4591543 w 5646974"/>
                <a:gd name="connsiteY25" fmla="*/ 5387671 h 6483075"/>
                <a:gd name="connsiteX26" fmla="*/ 4794209 w 5646974"/>
                <a:gd name="connsiteY26" fmla="*/ 5181198 h 6483075"/>
                <a:gd name="connsiteX27" fmla="*/ 4956678 w 5646974"/>
                <a:gd name="connsiteY27" fmla="*/ 4945836 h 6483075"/>
                <a:gd name="connsiteX28" fmla="*/ 4989262 w 5646974"/>
                <a:gd name="connsiteY28" fmla="*/ 4881453 h 6483075"/>
                <a:gd name="connsiteX29" fmla="*/ 5017814 w 5646974"/>
                <a:gd name="connsiteY29" fmla="*/ 4814607 h 6483075"/>
                <a:gd name="connsiteX30" fmla="*/ 5044127 w 5646974"/>
                <a:gd name="connsiteY30" fmla="*/ 4746193 h 6483075"/>
                <a:gd name="connsiteX31" fmla="*/ 5068425 w 5646974"/>
                <a:gd name="connsiteY31" fmla="*/ 4676436 h 6483075"/>
                <a:gd name="connsiteX32" fmla="*/ 5154641 w 5646974"/>
                <a:gd name="connsiteY32" fmla="*/ 4390352 h 6483075"/>
                <a:gd name="connsiteX33" fmla="*/ 5196854 w 5646974"/>
                <a:gd name="connsiteY33" fmla="*/ 4246134 h 6483075"/>
                <a:gd name="connsiteX34" fmla="*/ 5240299 w 5646974"/>
                <a:gd name="connsiteY34" fmla="*/ 4102140 h 6483075"/>
                <a:gd name="connsiteX35" fmla="*/ 5432440 w 5646974"/>
                <a:gd name="connsiteY35" fmla="*/ 3532884 h 6483075"/>
                <a:gd name="connsiteX36" fmla="*/ 5528846 w 5646974"/>
                <a:gd name="connsiteY36" fmla="*/ 2951647 h 6483075"/>
                <a:gd name="connsiteX37" fmla="*/ 5495927 w 5646974"/>
                <a:gd name="connsiteY37" fmla="*/ 2658733 h 6483075"/>
                <a:gd name="connsiteX38" fmla="*/ 5480027 w 5646974"/>
                <a:gd name="connsiteY38" fmla="*/ 2586848 h 6483075"/>
                <a:gd name="connsiteX39" fmla="*/ 5461328 w 5646974"/>
                <a:gd name="connsiteY39" fmla="*/ 2515635 h 6483075"/>
                <a:gd name="connsiteX40" fmla="*/ 5439605 w 5646974"/>
                <a:gd name="connsiteY40" fmla="*/ 2445317 h 6483075"/>
                <a:gd name="connsiteX41" fmla="*/ 5415532 w 5646974"/>
                <a:gd name="connsiteY41" fmla="*/ 2375896 h 6483075"/>
                <a:gd name="connsiteX42" fmla="*/ 5144564 w 5646974"/>
                <a:gd name="connsiteY42" fmla="*/ 1857138 h 6483075"/>
                <a:gd name="connsiteX43" fmla="*/ 4774838 w 5646974"/>
                <a:gd name="connsiteY43" fmla="*/ 1405450 h 6483075"/>
                <a:gd name="connsiteX44" fmla="*/ 4345769 w 5646974"/>
                <a:gd name="connsiteY44" fmla="*/ 1012323 h 6483075"/>
                <a:gd name="connsiteX45" fmla="*/ 4115334 w 5646974"/>
                <a:gd name="connsiteY45" fmla="*/ 841344 h 6483075"/>
                <a:gd name="connsiteX46" fmla="*/ 3874038 w 5646974"/>
                <a:gd name="connsiteY46" fmla="*/ 691528 h 6483075"/>
                <a:gd name="connsiteX47" fmla="*/ 3359535 w 5646974"/>
                <a:gd name="connsiteY47" fmla="*/ 468819 h 6483075"/>
                <a:gd name="connsiteX48" fmla="*/ 2811105 w 5646974"/>
                <a:gd name="connsiteY48" fmla="*/ 366031 h 6483075"/>
                <a:gd name="connsiteX49" fmla="*/ 2741124 w 5646974"/>
                <a:gd name="connsiteY49" fmla="*/ 361440 h 6483075"/>
                <a:gd name="connsiteX50" fmla="*/ 2671030 w 5646974"/>
                <a:gd name="connsiteY50" fmla="*/ 358417 h 6483075"/>
                <a:gd name="connsiteX51" fmla="*/ 2600713 w 5646974"/>
                <a:gd name="connsiteY51" fmla="*/ 357521 h 6483075"/>
                <a:gd name="connsiteX52" fmla="*/ 2531739 w 5646974"/>
                <a:gd name="connsiteY52" fmla="*/ 358529 h 6483075"/>
                <a:gd name="connsiteX53" fmla="*/ 2259988 w 5646974"/>
                <a:gd name="connsiteY53" fmla="*/ 385289 h 6483075"/>
                <a:gd name="connsiteX54" fmla="*/ 1740670 w 5646974"/>
                <a:gd name="connsiteY54" fmla="*/ 553917 h 6483075"/>
                <a:gd name="connsiteX55" fmla="*/ 1264124 w 5646974"/>
                <a:gd name="connsiteY55" fmla="*/ 853549 h 6483075"/>
                <a:gd name="connsiteX56" fmla="*/ 823074 w 5646974"/>
                <a:gd name="connsiteY56" fmla="*/ 1234136 h 6483075"/>
                <a:gd name="connsiteX57" fmla="*/ 715694 w 5646974"/>
                <a:gd name="connsiteY57" fmla="*/ 1336252 h 6483075"/>
                <a:gd name="connsiteX58" fmla="*/ 606859 w 5646974"/>
                <a:gd name="connsiteY58" fmla="*/ 1440945 h 6483075"/>
                <a:gd name="connsiteX59" fmla="*/ 382023 w 5646974"/>
                <a:gd name="connsiteY59" fmla="*/ 1646074 h 6483075"/>
                <a:gd name="connsiteX60" fmla="*/ 158531 w 5646974"/>
                <a:gd name="connsiteY60" fmla="*/ 1843813 h 6483075"/>
                <a:gd name="connsiteX61" fmla="*/ 0 w 5646974"/>
                <a:gd name="connsiteY61" fmla="*/ 1991775 h 6483075"/>
                <a:gd name="connsiteX62" fmla="*/ 0 w 5646974"/>
                <a:gd name="connsiteY62" fmla="*/ 1074740 h 6483075"/>
                <a:gd name="connsiteX63" fmla="*/ 113897 w 5646974"/>
                <a:gd name="connsiteY63" fmla="*/ 949410 h 6483075"/>
                <a:gd name="connsiteX64" fmla="*/ 2405773 w 5646974"/>
                <a:gd name="connsiteY64" fmla="*/ 0 h 6483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5646974" h="6483075">
                  <a:moveTo>
                    <a:pt x="2405773" y="0"/>
                  </a:moveTo>
                  <a:cubicBezTo>
                    <a:pt x="4195841" y="0"/>
                    <a:pt x="5646974" y="1451246"/>
                    <a:pt x="5646974" y="3241538"/>
                  </a:cubicBezTo>
                  <a:cubicBezTo>
                    <a:pt x="5646974" y="5031830"/>
                    <a:pt x="4195841" y="6483075"/>
                    <a:pt x="2405773" y="6483075"/>
                  </a:cubicBezTo>
                  <a:cubicBezTo>
                    <a:pt x="1510739" y="6483075"/>
                    <a:pt x="700439" y="6120264"/>
                    <a:pt x="113897" y="5533666"/>
                  </a:cubicBezTo>
                  <a:lnTo>
                    <a:pt x="0" y="5408336"/>
                  </a:lnTo>
                  <a:lnTo>
                    <a:pt x="0" y="4983659"/>
                  </a:lnTo>
                  <a:lnTo>
                    <a:pt x="155731" y="5176047"/>
                  </a:lnTo>
                  <a:cubicBezTo>
                    <a:pt x="417742" y="5469073"/>
                    <a:pt x="741224" y="5704211"/>
                    <a:pt x="1093706" y="5866903"/>
                  </a:cubicBezTo>
                  <a:cubicBezTo>
                    <a:pt x="1269947" y="5948418"/>
                    <a:pt x="1453018" y="6013137"/>
                    <a:pt x="1639673" y="6059940"/>
                  </a:cubicBezTo>
                  <a:lnTo>
                    <a:pt x="1709990" y="6076287"/>
                  </a:lnTo>
                  <a:cubicBezTo>
                    <a:pt x="1733504" y="6081550"/>
                    <a:pt x="1756570" y="6088156"/>
                    <a:pt x="1780307" y="6091963"/>
                  </a:cubicBezTo>
                  <a:lnTo>
                    <a:pt x="1851072" y="6105176"/>
                  </a:lnTo>
                  <a:lnTo>
                    <a:pt x="1886455" y="6111782"/>
                  </a:lnTo>
                  <a:cubicBezTo>
                    <a:pt x="1898212" y="6114021"/>
                    <a:pt x="1909969" y="6116373"/>
                    <a:pt x="1921949" y="6117716"/>
                  </a:cubicBezTo>
                  <a:cubicBezTo>
                    <a:pt x="1969425" y="6124323"/>
                    <a:pt x="2016676" y="6131489"/>
                    <a:pt x="2064152" y="6137647"/>
                  </a:cubicBezTo>
                  <a:cubicBezTo>
                    <a:pt x="2111851" y="6141790"/>
                    <a:pt x="2159438" y="6146381"/>
                    <a:pt x="2206914" y="6151195"/>
                  </a:cubicBezTo>
                  <a:lnTo>
                    <a:pt x="2350011" y="6158250"/>
                  </a:lnTo>
                  <a:cubicBezTo>
                    <a:pt x="2397711" y="6159593"/>
                    <a:pt x="2445410" y="6159146"/>
                    <a:pt x="2493109" y="6159705"/>
                  </a:cubicBezTo>
                  <a:cubicBezTo>
                    <a:pt x="2589068" y="6158137"/>
                    <a:pt x="2685922" y="6154666"/>
                    <a:pt x="2781321" y="6147277"/>
                  </a:cubicBezTo>
                  <a:cubicBezTo>
                    <a:pt x="2972566" y="6132944"/>
                    <a:pt x="3161348" y="6105288"/>
                    <a:pt x="3345091" y="6060276"/>
                  </a:cubicBezTo>
                  <a:cubicBezTo>
                    <a:pt x="3528834" y="6015375"/>
                    <a:pt x="3707539" y="5952785"/>
                    <a:pt x="3878853" y="5871718"/>
                  </a:cubicBezTo>
                  <a:cubicBezTo>
                    <a:pt x="4050167" y="5790428"/>
                    <a:pt x="4213084" y="5689318"/>
                    <a:pt x="4367267" y="5573093"/>
                  </a:cubicBezTo>
                  <a:lnTo>
                    <a:pt x="4424484" y="5528529"/>
                  </a:lnTo>
                  <a:cubicBezTo>
                    <a:pt x="4443631" y="5513637"/>
                    <a:pt x="4463113" y="5499193"/>
                    <a:pt x="4481252" y="5483069"/>
                  </a:cubicBezTo>
                  <a:lnTo>
                    <a:pt x="4536790" y="5435818"/>
                  </a:lnTo>
                  <a:cubicBezTo>
                    <a:pt x="4555265" y="5419918"/>
                    <a:pt x="4574188" y="5404466"/>
                    <a:pt x="4591543" y="5387671"/>
                  </a:cubicBezTo>
                  <a:cubicBezTo>
                    <a:pt x="4662980" y="5321944"/>
                    <a:pt x="4733074" y="5254650"/>
                    <a:pt x="4794209" y="5181198"/>
                  </a:cubicBezTo>
                  <a:cubicBezTo>
                    <a:pt x="4857808" y="5109089"/>
                    <a:pt x="4910434" y="5029926"/>
                    <a:pt x="4956678" y="4945836"/>
                  </a:cubicBezTo>
                  <a:cubicBezTo>
                    <a:pt x="4967651" y="4924450"/>
                    <a:pt x="4978624" y="4903064"/>
                    <a:pt x="4989262" y="4881453"/>
                  </a:cubicBezTo>
                  <a:lnTo>
                    <a:pt x="5017814" y="4814607"/>
                  </a:lnTo>
                  <a:cubicBezTo>
                    <a:pt x="5027891" y="4792549"/>
                    <a:pt x="5035393" y="4769035"/>
                    <a:pt x="5044127" y="4746193"/>
                  </a:cubicBezTo>
                  <a:cubicBezTo>
                    <a:pt x="5052636" y="4723128"/>
                    <a:pt x="5061146" y="4700174"/>
                    <a:pt x="5068425" y="4676436"/>
                  </a:cubicBezTo>
                  <a:cubicBezTo>
                    <a:pt x="5099552" y="4582717"/>
                    <a:pt x="5126985" y="4486422"/>
                    <a:pt x="5154641" y="4390352"/>
                  </a:cubicBezTo>
                  <a:lnTo>
                    <a:pt x="5196854" y="4246134"/>
                  </a:lnTo>
                  <a:lnTo>
                    <a:pt x="5240299" y="4102140"/>
                  </a:lnTo>
                  <a:cubicBezTo>
                    <a:pt x="5299195" y="3910560"/>
                    <a:pt x="5364697" y="3721330"/>
                    <a:pt x="5432440" y="3532884"/>
                  </a:cubicBezTo>
                  <a:cubicBezTo>
                    <a:pt x="5500294" y="3346902"/>
                    <a:pt x="5533549" y="3148714"/>
                    <a:pt x="5528846" y="2951647"/>
                  </a:cubicBezTo>
                  <a:cubicBezTo>
                    <a:pt x="5526831" y="2853113"/>
                    <a:pt x="5515409" y="2755027"/>
                    <a:pt x="5495927" y="2658733"/>
                  </a:cubicBezTo>
                  <a:cubicBezTo>
                    <a:pt x="5491112" y="2634659"/>
                    <a:pt x="5486297" y="2610585"/>
                    <a:pt x="5480027" y="2586848"/>
                  </a:cubicBezTo>
                  <a:cubicBezTo>
                    <a:pt x="5474205" y="2562998"/>
                    <a:pt x="5468718" y="2539036"/>
                    <a:pt x="5461328" y="2515635"/>
                  </a:cubicBezTo>
                  <a:cubicBezTo>
                    <a:pt x="5454386" y="2492009"/>
                    <a:pt x="5447668" y="2468495"/>
                    <a:pt x="5439605" y="2445317"/>
                  </a:cubicBezTo>
                  <a:cubicBezTo>
                    <a:pt x="5431879" y="2422028"/>
                    <a:pt x="5424378" y="2398738"/>
                    <a:pt x="5415532" y="2375896"/>
                  </a:cubicBezTo>
                  <a:cubicBezTo>
                    <a:pt x="5347790" y="2191817"/>
                    <a:pt x="5254071" y="2018599"/>
                    <a:pt x="5144564" y="1857138"/>
                  </a:cubicBezTo>
                  <a:cubicBezTo>
                    <a:pt x="5034946" y="1695565"/>
                    <a:pt x="4909762" y="1545301"/>
                    <a:pt x="4774838" y="1405450"/>
                  </a:cubicBezTo>
                  <a:cubicBezTo>
                    <a:pt x="4638907" y="1265040"/>
                    <a:pt x="4496145" y="1132131"/>
                    <a:pt x="4345769" y="1012323"/>
                  </a:cubicBezTo>
                  <a:cubicBezTo>
                    <a:pt x="4270749" y="952195"/>
                    <a:pt x="4194273" y="894642"/>
                    <a:pt x="4115334" y="841344"/>
                  </a:cubicBezTo>
                  <a:cubicBezTo>
                    <a:pt x="4037067" y="787263"/>
                    <a:pt x="3956336" y="737548"/>
                    <a:pt x="3874038" y="691528"/>
                  </a:cubicBezTo>
                  <a:cubicBezTo>
                    <a:pt x="3709554" y="599712"/>
                    <a:pt x="3537792" y="523349"/>
                    <a:pt x="3359535" y="468819"/>
                  </a:cubicBezTo>
                  <a:cubicBezTo>
                    <a:pt x="3181278" y="414514"/>
                    <a:pt x="2997311" y="380699"/>
                    <a:pt x="2811105" y="366031"/>
                  </a:cubicBezTo>
                  <a:cubicBezTo>
                    <a:pt x="2787703" y="364575"/>
                    <a:pt x="2764525" y="362448"/>
                    <a:pt x="2741124" y="361440"/>
                  </a:cubicBezTo>
                  <a:lnTo>
                    <a:pt x="2671030" y="358417"/>
                  </a:lnTo>
                  <a:lnTo>
                    <a:pt x="2600713" y="357521"/>
                  </a:lnTo>
                  <a:cubicBezTo>
                    <a:pt x="2577087" y="356961"/>
                    <a:pt x="2554805" y="358305"/>
                    <a:pt x="2531739" y="358529"/>
                  </a:cubicBezTo>
                  <a:cubicBezTo>
                    <a:pt x="2440259" y="360992"/>
                    <a:pt x="2349564" y="370285"/>
                    <a:pt x="2259988" y="385289"/>
                  </a:cubicBezTo>
                  <a:cubicBezTo>
                    <a:pt x="2080723" y="415521"/>
                    <a:pt x="1906945" y="473634"/>
                    <a:pt x="1740670" y="553917"/>
                  </a:cubicBezTo>
                  <a:cubicBezTo>
                    <a:pt x="1574506" y="634647"/>
                    <a:pt x="1415844" y="737100"/>
                    <a:pt x="1264124" y="853549"/>
                  </a:cubicBezTo>
                  <a:cubicBezTo>
                    <a:pt x="1112181" y="969886"/>
                    <a:pt x="966508" y="1099212"/>
                    <a:pt x="823074" y="1234136"/>
                  </a:cubicBezTo>
                  <a:cubicBezTo>
                    <a:pt x="787131" y="1267951"/>
                    <a:pt x="751413" y="1301990"/>
                    <a:pt x="715694" y="1336252"/>
                  </a:cubicBezTo>
                  <a:lnTo>
                    <a:pt x="606859" y="1440945"/>
                  </a:lnTo>
                  <a:cubicBezTo>
                    <a:pt x="532623" y="1511374"/>
                    <a:pt x="457267" y="1579452"/>
                    <a:pt x="382023" y="1646074"/>
                  </a:cubicBezTo>
                  <a:lnTo>
                    <a:pt x="158531" y="1843813"/>
                  </a:lnTo>
                  <a:lnTo>
                    <a:pt x="0" y="1991775"/>
                  </a:lnTo>
                  <a:lnTo>
                    <a:pt x="0" y="1074740"/>
                  </a:lnTo>
                  <a:lnTo>
                    <a:pt x="113897" y="949410"/>
                  </a:lnTo>
                  <a:cubicBezTo>
                    <a:pt x="700439" y="362812"/>
                    <a:pt x="1510739" y="0"/>
                    <a:pt x="2405773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Cím 1">
            <a:extLst>
              <a:ext uri="{FF2B5EF4-FFF2-40B4-BE49-F238E27FC236}">
                <a16:creationId xmlns:a16="http://schemas.microsoft.com/office/drawing/2014/main" id="{D5EACE88-8E95-383C-54EA-B0EA583F8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936" y="1364621"/>
            <a:ext cx="4730635" cy="3727911"/>
          </a:xfrm>
        </p:spPr>
        <p:txBody>
          <a:bodyPr>
            <a:normAutofit/>
          </a:bodyPr>
          <a:lstStyle/>
          <a:p>
            <a:r>
              <a:rPr lang="hu-HU" sz="6000" dirty="0">
                <a:solidFill>
                  <a:schemeClr val="tx2"/>
                </a:solidFill>
              </a:rPr>
              <a:t>Játékelemek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19AE5D7-7DEA-4F95-852E-A9CC3D231A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5581" y="803670"/>
            <a:ext cx="4977975" cy="1979514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Kép 8" descr="A képen képernyőkép, rajzfilm látható&#10;&#10;Automatikusan generált leírás">
            <a:extLst>
              <a:ext uri="{FF2B5EF4-FFF2-40B4-BE49-F238E27FC236}">
                <a16:creationId xmlns:a16="http://schemas.microsoft.com/office/drawing/2014/main" id="{CD5E6782-E6A8-7DD6-7971-E132A3D941C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5516" y="4510609"/>
            <a:ext cx="1444752" cy="1444752"/>
          </a:xfrm>
          <a:prstGeom prst="rect">
            <a:avLst/>
          </a:prstGeom>
          <a:effectLst>
            <a:softEdge rad="0"/>
          </a:effectLst>
        </p:spPr>
      </p:pic>
      <p:pic>
        <p:nvPicPr>
          <p:cNvPr id="5" name="Tartalom helye 4" descr="A képen szöveg, képernyőkép, Multimédiás szoftver, Grafikai szoftver látható&#10;&#10;Automatikusan generált leírás">
            <a:extLst>
              <a:ext uri="{FF2B5EF4-FFF2-40B4-BE49-F238E27FC236}">
                <a16:creationId xmlns:a16="http://schemas.microsoft.com/office/drawing/2014/main" id="{F69BE7B1-A85C-D72A-6DEC-7BA4F6FD42B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80" r="11832"/>
          <a:stretch/>
        </p:blipFill>
        <p:spPr>
          <a:xfrm>
            <a:off x="5785516" y="294528"/>
            <a:ext cx="6267809" cy="3706939"/>
          </a:xfrm>
          <a:prstGeom prst="rect">
            <a:avLst/>
          </a:prstGeom>
          <a:effectLst>
            <a:softEdge rad="0"/>
          </a:effectLst>
        </p:spPr>
      </p:pic>
      <p:pic>
        <p:nvPicPr>
          <p:cNvPr id="12" name="Kép 11" descr="A képen térkép, diagram, sor látható&#10;&#10;Automatikusan generált leírás">
            <a:extLst>
              <a:ext uri="{FF2B5EF4-FFF2-40B4-BE49-F238E27FC236}">
                <a16:creationId xmlns:a16="http://schemas.microsoft.com/office/drawing/2014/main" id="{186B074A-4659-DA16-F5A2-1269029DED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5472" y="4510609"/>
            <a:ext cx="1444752" cy="1444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656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BCED4D40-4B67-4331-AC48-79B82B4A4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F1AEFC5A-38D7-22DA-7D9D-AB7BDF5167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17576"/>
            <a:ext cx="10909640" cy="124939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Adatbázis</a:t>
            </a:r>
          </a:p>
        </p:txBody>
      </p:sp>
      <p:sp>
        <p:nvSpPr>
          <p:cNvPr id="18" name="sketch line">
            <a:extLst>
              <a:ext uri="{FF2B5EF4-FFF2-40B4-BE49-F238E27FC236}">
                <a16:creationId xmlns:a16="http://schemas.microsoft.com/office/drawing/2014/main" id="{670CEDEF-4F34-412E-84EE-329C1E93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1733454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Kép 10">
            <a:extLst>
              <a:ext uri="{FF2B5EF4-FFF2-40B4-BE49-F238E27FC236}">
                <a16:creationId xmlns:a16="http://schemas.microsoft.com/office/drawing/2014/main" id="{87FDF240-8973-C0A1-BCA4-9DAD893269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190" y="2164507"/>
            <a:ext cx="9397619" cy="4275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048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943CAA20-3569-4189-9E48-239A229A86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66CB1E9A-832F-CAAE-D952-BBF174CE8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1381"/>
            <a:ext cx="10512552" cy="406654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Köszönjük a figyelmet!</a:t>
            </a:r>
          </a:p>
        </p:txBody>
      </p:sp>
      <p:sp>
        <p:nvSpPr>
          <p:cNvPr id="9" name="sketch line">
            <a:extLst>
              <a:ext uri="{FF2B5EF4-FFF2-40B4-BE49-F238E27FC236}">
                <a16:creationId xmlns:a16="http://schemas.microsoft.com/office/drawing/2014/main" id="{DA542B6D-E775-4832-91DC-2D20F85781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18595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734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584851F3-72A2-6BD1-6600-A8DA00DB15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hu-HU" sz="3700">
                <a:solidFill>
                  <a:srgbClr val="FFFFFF"/>
                </a:solidFill>
              </a:rPr>
              <a:t>Témaválasztás indoklása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E9AFAB70-247A-9B53-A10F-8ACF215201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0"/>
            <a:ext cx="6906491" cy="6858000"/>
          </a:xfrm>
        </p:spPr>
        <p:txBody>
          <a:bodyPr anchor="ctr">
            <a:normAutofit/>
          </a:bodyPr>
          <a:lstStyle/>
          <a:p>
            <a:pPr>
              <a:buFont typeface="+mj-lt"/>
              <a:buAutoNum type="arabicPeriod"/>
            </a:pPr>
            <a:r>
              <a:rPr lang="hu-HU" sz="2000" b="1" i="0" dirty="0">
                <a:effectLst/>
                <a:latin typeface="Söhne"/>
              </a:rPr>
              <a:t>Játékmenet és Cél:</a:t>
            </a:r>
            <a:endParaRPr lang="hu-HU" sz="2000" b="0" i="0" dirty="0">
              <a:effectLst/>
              <a:latin typeface="Söhne"/>
            </a:endParaRPr>
          </a:p>
          <a:p>
            <a:pPr lvl="1"/>
            <a:r>
              <a:rPr lang="hu-HU" sz="2000" b="0" i="0" dirty="0">
                <a:effectLst/>
                <a:latin typeface="Söhne"/>
              </a:rPr>
              <a:t>Böngészős </a:t>
            </a:r>
            <a:r>
              <a:rPr lang="hu-HU" sz="2000" b="0" i="0" dirty="0" err="1">
                <a:effectLst/>
                <a:latin typeface="Söhne"/>
              </a:rPr>
              <a:t>rogue</a:t>
            </a:r>
            <a:r>
              <a:rPr lang="hu-HU" sz="2000" b="0" i="0" dirty="0">
                <a:effectLst/>
                <a:latin typeface="Söhne"/>
              </a:rPr>
              <a:t>-like játék.</a:t>
            </a:r>
          </a:p>
          <a:p>
            <a:pPr lvl="1"/>
            <a:r>
              <a:rPr lang="hu-HU" sz="2000" b="0" i="0" dirty="0">
                <a:effectLst/>
                <a:latin typeface="Söhne"/>
              </a:rPr>
              <a:t>A játékosnak túl kell élnie különböző pályákon.</a:t>
            </a:r>
          </a:p>
          <a:p>
            <a:pPr lvl="1"/>
            <a:r>
              <a:rPr lang="hu-HU" sz="2000" b="0" i="0" dirty="0">
                <a:effectLst/>
                <a:latin typeface="Söhne"/>
              </a:rPr>
              <a:t>Cél: Pontok gyűjtése.</a:t>
            </a:r>
          </a:p>
          <a:p>
            <a:pPr>
              <a:buFont typeface="+mj-lt"/>
              <a:buAutoNum type="arabicPeriod"/>
            </a:pPr>
            <a:r>
              <a:rPr lang="hu-HU" sz="2000" b="1" i="0" dirty="0">
                <a:effectLst/>
                <a:latin typeface="Söhne"/>
              </a:rPr>
              <a:t>Karakterfejlődés:</a:t>
            </a:r>
            <a:endParaRPr lang="hu-HU" sz="2000" b="0" i="0" dirty="0">
              <a:effectLst/>
              <a:latin typeface="Söhne"/>
            </a:endParaRPr>
          </a:p>
          <a:p>
            <a:pPr lvl="1"/>
            <a:r>
              <a:rPr lang="hu-HU" sz="2000" b="0" i="0" dirty="0">
                <a:effectLst/>
                <a:latin typeface="Söhne"/>
              </a:rPr>
              <a:t>Tapasztalatpontok és tárgyak gyűjtése.</a:t>
            </a:r>
          </a:p>
          <a:p>
            <a:pPr lvl="1"/>
            <a:r>
              <a:rPr lang="hu-HU" sz="2000" b="0" i="0" dirty="0">
                <a:effectLst/>
                <a:latin typeface="Söhne"/>
              </a:rPr>
              <a:t>Új képességek és felszerelések megszerzése.</a:t>
            </a:r>
          </a:p>
          <a:p>
            <a:pPr>
              <a:buFont typeface="+mj-lt"/>
              <a:buAutoNum type="arabicPeriod"/>
            </a:pPr>
            <a:r>
              <a:rPr lang="hu-HU" sz="2000" b="1" i="0" dirty="0">
                <a:effectLst/>
                <a:latin typeface="Söhne"/>
              </a:rPr>
              <a:t>Ellenségek és Küzdelmek:</a:t>
            </a:r>
            <a:endParaRPr lang="hu-HU" sz="2000" b="0" i="0" dirty="0">
              <a:effectLst/>
              <a:latin typeface="Söhne"/>
            </a:endParaRPr>
          </a:p>
          <a:p>
            <a:pPr lvl="1"/>
            <a:r>
              <a:rPr lang="hu-HU" sz="2000" b="0" i="0" dirty="0">
                <a:effectLst/>
                <a:latin typeface="Söhne"/>
              </a:rPr>
              <a:t>Különböző ellenségekkel való találkozás.</a:t>
            </a:r>
          </a:p>
          <a:p>
            <a:pPr lvl="1"/>
            <a:r>
              <a:rPr lang="hu-HU" sz="2000" b="0" i="0" dirty="0">
                <a:effectLst/>
                <a:latin typeface="Söhne"/>
              </a:rPr>
              <a:t>Ellenségek legyőzése tapasztalatpontok és tárgyakért.</a:t>
            </a:r>
          </a:p>
          <a:p>
            <a:pPr lvl="1"/>
            <a:r>
              <a:rPr lang="hu-HU" sz="2000" dirty="0">
                <a:latin typeface="Söhne"/>
              </a:rPr>
              <a:t>Az ellenségek idővel erősebbet sebeznek és gyorsabbak.</a:t>
            </a:r>
            <a:endParaRPr lang="hu-HU" sz="2000" b="0" i="0" dirty="0">
              <a:effectLst/>
              <a:latin typeface="Söhne"/>
            </a:endParaRPr>
          </a:p>
          <a:p>
            <a:pPr>
              <a:buFont typeface="+mj-lt"/>
              <a:buAutoNum type="arabicPeriod"/>
            </a:pPr>
            <a:r>
              <a:rPr lang="hu-HU" sz="2000" b="1" i="0" dirty="0">
                <a:effectLst/>
                <a:latin typeface="Söhne"/>
              </a:rPr>
              <a:t>Taktikai Döntések:</a:t>
            </a:r>
            <a:endParaRPr lang="hu-HU" sz="2000" b="0" i="0" dirty="0">
              <a:effectLst/>
              <a:latin typeface="Söhne"/>
            </a:endParaRPr>
          </a:p>
          <a:p>
            <a:pPr lvl="1"/>
            <a:r>
              <a:rPr lang="hu-HU" sz="2000" b="0" i="0" dirty="0">
                <a:effectLst/>
                <a:latin typeface="Söhne"/>
              </a:rPr>
              <a:t>Támadás vagy menekülés választása.</a:t>
            </a:r>
          </a:p>
          <a:p>
            <a:pPr lvl="1"/>
            <a:r>
              <a:rPr lang="hu-HU" sz="2000" dirty="0">
                <a:latin typeface="Söhne"/>
              </a:rPr>
              <a:t>Életelixír felvétele, amit az ellenség eldob.</a:t>
            </a:r>
            <a:endParaRPr lang="hu-HU" sz="2000" b="0" i="0" dirty="0">
              <a:effectLst/>
              <a:latin typeface="Söhne"/>
            </a:endParaRPr>
          </a:p>
          <a:p>
            <a:pPr>
              <a:buFont typeface="+mj-lt"/>
              <a:buAutoNum type="arabicPeriod"/>
            </a:pPr>
            <a:r>
              <a:rPr lang="hu-HU" sz="2000" b="1" i="0" dirty="0">
                <a:effectLst/>
                <a:latin typeface="Söhne"/>
              </a:rPr>
              <a:t>Pontgyűjtés:</a:t>
            </a:r>
            <a:endParaRPr lang="hu-HU" sz="2000" b="0" i="0" dirty="0">
              <a:effectLst/>
              <a:latin typeface="Söhne"/>
            </a:endParaRPr>
          </a:p>
          <a:p>
            <a:pPr lvl="1"/>
            <a:r>
              <a:rPr lang="hu-HU" sz="2000" b="0" i="0" dirty="0">
                <a:effectLst/>
                <a:latin typeface="Söhne"/>
              </a:rPr>
              <a:t>A cél a legtöbb pont összegyűjtése.</a:t>
            </a:r>
          </a:p>
          <a:p>
            <a:endParaRPr lang="hu-HU" sz="1400" dirty="0"/>
          </a:p>
        </p:txBody>
      </p:sp>
    </p:spTree>
    <p:extLst>
      <p:ext uri="{BB962C8B-B14F-4D97-AF65-F5344CB8AC3E}">
        <p14:creationId xmlns:p14="http://schemas.microsoft.com/office/powerpoint/2010/main" val="600929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0D89DE89-C68E-F3D5-FE04-F3BDE45D0E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8721"/>
            <a:ext cx="4707671" cy="1225650"/>
          </a:xfrm>
        </p:spPr>
        <p:txBody>
          <a:bodyPr anchor="b">
            <a:normAutofit/>
          </a:bodyPr>
          <a:lstStyle/>
          <a:p>
            <a:r>
              <a:rPr lang="hu-HU" sz="3800" dirty="0">
                <a:solidFill>
                  <a:schemeClr val="bg1"/>
                </a:solidFill>
              </a:rPr>
              <a:t>Backend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1873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9ECCEE05-503C-570B-3C91-A4F4894B16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7769" y="1909192"/>
            <a:ext cx="4586513" cy="3647710"/>
          </a:xfrm>
        </p:spPr>
        <p:txBody>
          <a:bodyPr>
            <a:normAutofit/>
          </a:bodyPr>
          <a:lstStyle/>
          <a:p>
            <a:r>
              <a:rPr lang="hu-HU" sz="2000">
                <a:solidFill>
                  <a:schemeClr val="bg1"/>
                </a:solidFill>
              </a:rPr>
              <a:t>A backend alapját az Asp.Net Core API keretrendszer adja, törekedtünk a lehető legfrissebb sdk használatára, ezért 8.0 lett használva.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4027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Kép 4" descr="A képen szöveg, képernyőkép, menü látható&#10;&#10;Automatikusan generált leírás">
            <a:extLst>
              <a:ext uri="{FF2B5EF4-FFF2-40B4-BE49-F238E27FC236}">
                <a16:creationId xmlns:a16="http://schemas.microsoft.com/office/drawing/2014/main" id="{66D7C8B4-AB23-B099-C050-786CD495E7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0685" y="313825"/>
            <a:ext cx="2959415" cy="6230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249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85FE0F5-C494-FF47-A081-00581BD8E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Swaggerek</a:t>
            </a:r>
            <a:endParaRPr lang="hu-HU" dirty="0"/>
          </a:p>
        </p:txBody>
      </p:sp>
      <p:pic>
        <p:nvPicPr>
          <p:cNvPr id="15" name="Kép 14">
            <a:extLst>
              <a:ext uri="{FF2B5EF4-FFF2-40B4-BE49-F238E27FC236}">
                <a16:creationId xmlns:a16="http://schemas.microsoft.com/office/drawing/2014/main" id="{D740A10A-D870-C55C-1650-505CE233F5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12490"/>
            <a:ext cx="5598383" cy="1465671"/>
          </a:xfrm>
          <a:prstGeom prst="rect">
            <a:avLst/>
          </a:prstGeom>
        </p:spPr>
      </p:pic>
      <p:pic>
        <p:nvPicPr>
          <p:cNvPr id="17" name="Kép 16">
            <a:extLst>
              <a:ext uri="{FF2B5EF4-FFF2-40B4-BE49-F238E27FC236}">
                <a16:creationId xmlns:a16="http://schemas.microsoft.com/office/drawing/2014/main" id="{D47DF94D-4665-2235-3EDC-AE5269D79D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279462"/>
            <a:ext cx="5598383" cy="1912405"/>
          </a:xfrm>
          <a:prstGeom prst="rect">
            <a:avLst/>
          </a:prstGeom>
        </p:spPr>
      </p:pic>
      <p:pic>
        <p:nvPicPr>
          <p:cNvPr id="19" name="Kép 18">
            <a:extLst>
              <a:ext uri="{FF2B5EF4-FFF2-40B4-BE49-F238E27FC236}">
                <a16:creationId xmlns:a16="http://schemas.microsoft.com/office/drawing/2014/main" id="{14B16BB6-23AD-B851-A124-A46704A370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1871" y="285287"/>
            <a:ext cx="5879690" cy="1327203"/>
          </a:xfrm>
          <a:prstGeom prst="rect">
            <a:avLst/>
          </a:prstGeom>
        </p:spPr>
      </p:pic>
      <p:pic>
        <p:nvPicPr>
          <p:cNvPr id="21" name="Kép 20">
            <a:extLst>
              <a:ext uri="{FF2B5EF4-FFF2-40B4-BE49-F238E27FC236}">
                <a16:creationId xmlns:a16="http://schemas.microsoft.com/office/drawing/2014/main" id="{EE3254E9-6FA2-B20C-1B4C-840D34DF25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35561" y="2397781"/>
            <a:ext cx="6096000" cy="1382059"/>
          </a:xfrm>
          <a:prstGeom prst="rect">
            <a:avLst/>
          </a:prstGeom>
        </p:spPr>
      </p:pic>
      <p:pic>
        <p:nvPicPr>
          <p:cNvPr id="23" name="Kép 22">
            <a:extLst>
              <a:ext uri="{FF2B5EF4-FFF2-40B4-BE49-F238E27FC236}">
                <a16:creationId xmlns:a16="http://schemas.microsoft.com/office/drawing/2014/main" id="{2FA6E83A-7E03-ED60-8420-C668CB3FCA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90501" y="4347929"/>
            <a:ext cx="6541060" cy="2197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88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 descr="A képen szöveg, képernyőkép, szoftver látható&#10;&#10;Automatikusan generált leírás">
            <a:extLst>
              <a:ext uri="{FF2B5EF4-FFF2-40B4-BE49-F238E27FC236}">
                <a16:creationId xmlns:a16="http://schemas.microsoft.com/office/drawing/2014/main" id="{18FD161A-D18D-7790-DA6E-1E76CABE59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632" y="863055"/>
            <a:ext cx="4169663" cy="5131891"/>
          </a:xfrm>
          <a:prstGeom prst="rect">
            <a:avLst/>
          </a:prstGeom>
        </p:spPr>
      </p:pic>
      <p:pic>
        <p:nvPicPr>
          <p:cNvPr id="7" name="Kép 6" descr="A képen szöveg, képernyőkép látható&#10;&#10;Automatikusan generált leírás">
            <a:extLst>
              <a:ext uri="{FF2B5EF4-FFF2-40B4-BE49-F238E27FC236}">
                <a16:creationId xmlns:a16="http://schemas.microsoft.com/office/drawing/2014/main" id="{30001727-3E79-FFC8-765D-FBBA70D997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6029" y="1821894"/>
            <a:ext cx="6731338" cy="3214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717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Kép 6" descr="A képen szöveg, képernyőkép, szoftver látható&#10;&#10;Automatikusan generált leírás">
            <a:extLst>
              <a:ext uri="{FF2B5EF4-FFF2-40B4-BE49-F238E27FC236}">
                <a16:creationId xmlns:a16="http://schemas.microsoft.com/office/drawing/2014/main" id="{6721347C-CD23-9FF5-AE1C-A185F15D40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632" y="831080"/>
            <a:ext cx="4169663" cy="5195841"/>
          </a:xfrm>
          <a:prstGeom prst="rect">
            <a:avLst/>
          </a:prstGeom>
        </p:spPr>
      </p:pic>
      <p:pic>
        <p:nvPicPr>
          <p:cNvPr id="5" name="Kép 4" descr="A képen szöveg, képernyőkép, szoftver látható&#10;&#10;Automatikusan generált leírás">
            <a:extLst>
              <a:ext uri="{FF2B5EF4-FFF2-40B4-BE49-F238E27FC236}">
                <a16:creationId xmlns:a16="http://schemas.microsoft.com/office/drawing/2014/main" id="{3C7CEB10-07A2-E72C-C058-A5967DABC5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6029" y="1342285"/>
            <a:ext cx="6731338" cy="4173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393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352BEC0E-22F8-46D0-9632-375DB541B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3D30075E-22FB-EEA4-5C32-13054FBCC3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9184"/>
            <a:ext cx="6894576" cy="17830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Frontend</a:t>
            </a:r>
          </a:p>
        </p:txBody>
      </p:sp>
      <p:sp>
        <p:nvSpPr>
          <p:cNvPr id="26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952" y="23957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D293630A-C69B-9D20-68E8-B12530C5DA4B}"/>
              </a:ext>
            </a:extLst>
          </p:cNvPr>
          <p:cNvSpPr txBox="1"/>
          <p:nvPr/>
        </p:nvSpPr>
        <p:spPr>
          <a:xfrm>
            <a:off x="640080" y="2706624"/>
            <a:ext cx="6894576" cy="34838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/>
              <a:t>React.js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/>
              <a:t>Axios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/>
              <a:t>React-router-dom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/>
              <a:t>Canvas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/>
              <a:t>Bootstrap</a:t>
            </a:r>
          </a:p>
        </p:txBody>
      </p:sp>
      <p:pic>
        <p:nvPicPr>
          <p:cNvPr id="12" name="Kép 11">
            <a:extLst>
              <a:ext uri="{FF2B5EF4-FFF2-40B4-BE49-F238E27FC236}">
                <a16:creationId xmlns:a16="http://schemas.microsoft.com/office/drawing/2014/main" id="{D5BD6E5B-7497-F400-3FC1-581729E1E3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26127" y="1116090"/>
            <a:ext cx="1785639" cy="5536870"/>
          </a:xfrm>
          <a:prstGeom prst="rect">
            <a:avLst/>
          </a:prstGeom>
        </p:spPr>
      </p:pic>
      <p:pic>
        <p:nvPicPr>
          <p:cNvPr id="14" name="Kép 13">
            <a:extLst>
              <a:ext uri="{FF2B5EF4-FFF2-40B4-BE49-F238E27FC236}">
                <a16:creationId xmlns:a16="http://schemas.microsoft.com/office/drawing/2014/main" id="{CF1EAFB6-5A99-1BDE-CFA4-40FDD9BE89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7943" y="4593515"/>
            <a:ext cx="5180998" cy="2059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919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B6ECEE03-918F-43ED-A7B3-F1BDE3FCE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A87D9211-7EA0-85E6-01D7-497648790A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0051"/>
            <a:ext cx="10515600" cy="127023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Bejelentkezés, regisztráció</a:t>
            </a:r>
          </a:p>
        </p:txBody>
      </p:sp>
      <p:sp>
        <p:nvSpPr>
          <p:cNvPr id="16" name="sketch line">
            <a:extLst>
              <a:ext uri="{FF2B5EF4-FFF2-40B4-BE49-F238E27FC236}">
                <a16:creationId xmlns:a16="http://schemas.microsoft.com/office/drawing/2014/main" id="{010B55F0-C448-403A-8231-AD42A7BA27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2682" y="1661139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Kép 6" descr="A képen szöveg, képernyőkép látható&#10;&#10;Automatikusan generált leírás">
            <a:extLst>
              <a:ext uri="{FF2B5EF4-FFF2-40B4-BE49-F238E27FC236}">
                <a16:creationId xmlns:a16="http://schemas.microsoft.com/office/drawing/2014/main" id="{1C5A0B10-5965-EEB6-5950-B846622400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0" r="4390" b="-2"/>
          <a:stretch/>
        </p:blipFill>
        <p:spPr>
          <a:xfrm>
            <a:off x="510365" y="2604527"/>
            <a:ext cx="3524888" cy="3647338"/>
          </a:xfrm>
          <a:custGeom>
            <a:avLst/>
            <a:gdLst/>
            <a:ahLst/>
            <a:cxnLst/>
            <a:rect l="l" t="t" r="r" b="b"/>
            <a:pathLst>
              <a:path w="3524888" h="3647338">
                <a:moveTo>
                  <a:pt x="887181" y="60"/>
                </a:moveTo>
                <a:cubicBezTo>
                  <a:pt x="945946" y="-443"/>
                  <a:pt x="1004683" y="2214"/>
                  <a:pt x="1063120" y="9535"/>
                </a:cubicBezTo>
                <a:cubicBezTo>
                  <a:pt x="1192553" y="25206"/>
                  <a:pt x="1324035" y="29312"/>
                  <a:pt x="1454772" y="21769"/>
                </a:cubicBezTo>
                <a:cubicBezTo>
                  <a:pt x="1583729" y="15160"/>
                  <a:pt x="1712924" y="14714"/>
                  <a:pt x="1842239" y="16589"/>
                </a:cubicBezTo>
                <a:cubicBezTo>
                  <a:pt x="1958874" y="18285"/>
                  <a:pt x="2075629" y="18018"/>
                  <a:pt x="2192264" y="13196"/>
                </a:cubicBezTo>
                <a:cubicBezTo>
                  <a:pt x="2323253" y="7660"/>
                  <a:pt x="2454242" y="2928"/>
                  <a:pt x="2585114" y="13911"/>
                </a:cubicBezTo>
                <a:cubicBezTo>
                  <a:pt x="2699008" y="24482"/>
                  <a:pt x="2813668" y="29758"/>
                  <a:pt x="2928437" y="29714"/>
                </a:cubicBezTo>
                <a:cubicBezTo>
                  <a:pt x="3080601" y="28464"/>
                  <a:pt x="3232406" y="19625"/>
                  <a:pt x="3384330" y="14536"/>
                </a:cubicBezTo>
                <a:lnTo>
                  <a:pt x="3481468" y="12130"/>
                </a:lnTo>
                <a:lnTo>
                  <a:pt x="3481325" y="16098"/>
                </a:lnTo>
                <a:lnTo>
                  <a:pt x="3493308" y="84630"/>
                </a:lnTo>
                <a:lnTo>
                  <a:pt x="3493318" y="92959"/>
                </a:lnTo>
                <a:cubicBezTo>
                  <a:pt x="3495695" y="161085"/>
                  <a:pt x="3501168" y="229143"/>
                  <a:pt x="3512114" y="297090"/>
                </a:cubicBezTo>
                <a:cubicBezTo>
                  <a:pt x="3519231" y="340796"/>
                  <a:pt x="3524136" y="384681"/>
                  <a:pt x="3524809" y="428543"/>
                </a:cubicBezTo>
                <a:cubicBezTo>
                  <a:pt x="3525482" y="472405"/>
                  <a:pt x="3521924" y="516245"/>
                  <a:pt x="3512114" y="559861"/>
                </a:cubicBezTo>
                <a:cubicBezTo>
                  <a:pt x="3491119" y="656469"/>
                  <a:pt x="3485618" y="754605"/>
                  <a:pt x="3495724" y="852186"/>
                </a:cubicBezTo>
                <a:cubicBezTo>
                  <a:pt x="3504578" y="948437"/>
                  <a:pt x="3505176" y="1044867"/>
                  <a:pt x="3502664" y="1141386"/>
                </a:cubicBezTo>
                <a:cubicBezTo>
                  <a:pt x="3500391" y="1228440"/>
                  <a:pt x="3500750" y="1315584"/>
                  <a:pt x="3507210" y="1402639"/>
                </a:cubicBezTo>
                <a:cubicBezTo>
                  <a:pt x="3514626" y="1500407"/>
                  <a:pt x="3520966" y="1598176"/>
                  <a:pt x="3506252" y="1695857"/>
                </a:cubicBezTo>
                <a:cubicBezTo>
                  <a:pt x="3492089" y="1780866"/>
                  <a:pt x="3485019" y="1866447"/>
                  <a:pt x="3485079" y="1952109"/>
                </a:cubicBezTo>
                <a:cubicBezTo>
                  <a:pt x="3486753" y="2065682"/>
                  <a:pt x="3498595" y="2178986"/>
                  <a:pt x="3505415" y="2292381"/>
                </a:cubicBezTo>
                <a:cubicBezTo>
                  <a:pt x="3514746" y="2447918"/>
                  <a:pt x="3522761" y="2603544"/>
                  <a:pt x="3508406" y="2759171"/>
                </a:cubicBezTo>
                <a:cubicBezTo>
                  <a:pt x="3497997" y="2866762"/>
                  <a:pt x="3488427" y="2974352"/>
                  <a:pt x="3496442" y="3082389"/>
                </a:cubicBezTo>
                <a:cubicBezTo>
                  <a:pt x="3502066" y="3158639"/>
                  <a:pt x="3510200" y="3234980"/>
                  <a:pt x="3504816" y="3311409"/>
                </a:cubicBezTo>
                <a:lnTo>
                  <a:pt x="3500655" y="3407763"/>
                </a:lnTo>
                <a:lnTo>
                  <a:pt x="3500528" y="3407763"/>
                </a:lnTo>
                <a:lnTo>
                  <a:pt x="3500186" y="3418624"/>
                </a:lnTo>
                <a:lnTo>
                  <a:pt x="3498431" y="3459279"/>
                </a:lnTo>
                <a:lnTo>
                  <a:pt x="3498786" y="3476530"/>
                </a:lnTo>
                <a:lnTo>
                  <a:pt x="3500070" y="3476530"/>
                </a:lnTo>
                <a:lnTo>
                  <a:pt x="3504922" y="3592711"/>
                </a:lnTo>
                <a:lnTo>
                  <a:pt x="3504733" y="3642505"/>
                </a:lnTo>
                <a:lnTo>
                  <a:pt x="3344090" y="3645620"/>
                </a:lnTo>
                <a:cubicBezTo>
                  <a:pt x="3179267" y="3652578"/>
                  <a:pt x="3015642" y="3636699"/>
                  <a:pt x="2851776" y="3628492"/>
                </a:cubicBezTo>
                <a:cubicBezTo>
                  <a:pt x="2716167" y="3622675"/>
                  <a:pt x="2580186" y="3623335"/>
                  <a:pt x="2444683" y="3630454"/>
                </a:cubicBezTo>
                <a:cubicBezTo>
                  <a:pt x="2220221" y="3640802"/>
                  <a:pt x="1995758" y="3642229"/>
                  <a:pt x="1771055" y="3636431"/>
                </a:cubicBezTo>
                <a:cubicBezTo>
                  <a:pt x="1659183" y="3633576"/>
                  <a:pt x="1547429" y="3634736"/>
                  <a:pt x="1435676" y="3638305"/>
                </a:cubicBezTo>
                <a:cubicBezTo>
                  <a:pt x="1179420" y="3646601"/>
                  <a:pt x="923403" y="3637323"/>
                  <a:pt x="667265" y="3634558"/>
                </a:cubicBezTo>
                <a:cubicBezTo>
                  <a:pt x="569736" y="3633488"/>
                  <a:pt x="472205" y="3633665"/>
                  <a:pt x="374794" y="3637679"/>
                </a:cubicBezTo>
                <a:cubicBezTo>
                  <a:pt x="264415" y="3642140"/>
                  <a:pt x="154036" y="3643412"/>
                  <a:pt x="43657" y="3642932"/>
                </a:cubicBezTo>
                <a:lnTo>
                  <a:pt x="11965" y="3642429"/>
                </a:lnTo>
                <a:lnTo>
                  <a:pt x="24360" y="3479541"/>
                </a:lnTo>
                <a:cubicBezTo>
                  <a:pt x="26194" y="3423392"/>
                  <a:pt x="25594" y="3367189"/>
                  <a:pt x="22559" y="3311038"/>
                </a:cubicBezTo>
                <a:cubicBezTo>
                  <a:pt x="16343" y="3197955"/>
                  <a:pt x="-628" y="3084971"/>
                  <a:pt x="13594" y="2971689"/>
                </a:cubicBezTo>
                <a:cubicBezTo>
                  <a:pt x="38335" y="2776712"/>
                  <a:pt x="12519" y="2582431"/>
                  <a:pt x="4272" y="2387950"/>
                </a:cubicBezTo>
                <a:cubicBezTo>
                  <a:pt x="-3262" y="2237604"/>
                  <a:pt x="2250" y="2086990"/>
                  <a:pt x="20765" y="1937298"/>
                </a:cubicBezTo>
                <a:cubicBezTo>
                  <a:pt x="38958" y="1790576"/>
                  <a:pt x="37113" y="1642627"/>
                  <a:pt x="15268" y="1496252"/>
                </a:cubicBezTo>
                <a:cubicBezTo>
                  <a:pt x="7718" y="1430798"/>
                  <a:pt x="7400" y="1364898"/>
                  <a:pt x="14311" y="1299395"/>
                </a:cubicBezTo>
                <a:cubicBezTo>
                  <a:pt x="22640" y="1195064"/>
                  <a:pt x="20682" y="1090348"/>
                  <a:pt x="8455" y="986285"/>
                </a:cubicBezTo>
                <a:cubicBezTo>
                  <a:pt x="-8159" y="849535"/>
                  <a:pt x="3794" y="712390"/>
                  <a:pt x="9890" y="575540"/>
                </a:cubicBezTo>
                <a:cubicBezTo>
                  <a:pt x="14432" y="472556"/>
                  <a:pt x="17180" y="369671"/>
                  <a:pt x="12878" y="266688"/>
                </a:cubicBezTo>
                <a:lnTo>
                  <a:pt x="14418" y="21931"/>
                </a:lnTo>
                <a:lnTo>
                  <a:pt x="163536" y="23733"/>
                </a:lnTo>
                <a:cubicBezTo>
                  <a:pt x="346324" y="25875"/>
                  <a:pt x="528992" y="25875"/>
                  <a:pt x="711062" y="9535"/>
                </a:cubicBezTo>
                <a:cubicBezTo>
                  <a:pt x="769619" y="4223"/>
                  <a:pt x="828415" y="562"/>
                  <a:pt x="887181" y="60"/>
                </a:cubicBezTo>
                <a:close/>
              </a:path>
            </a:pathLst>
          </a:custGeom>
        </p:spPr>
      </p:pic>
      <p:pic>
        <p:nvPicPr>
          <p:cNvPr id="9" name="Kép 8" descr="A képen szöveg, képernyőkép látható&#10;&#10;Automatikusan generált leírás">
            <a:extLst>
              <a:ext uri="{FF2B5EF4-FFF2-40B4-BE49-F238E27FC236}">
                <a16:creationId xmlns:a16="http://schemas.microsoft.com/office/drawing/2014/main" id="{A5F180AF-4288-4BFB-EF6B-42E063E1010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275"/>
          <a:stretch/>
        </p:blipFill>
        <p:spPr>
          <a:xfrm>
            <a:off x="4333556" y="2604527"/>
            <a:ext cx="3524888" cy="3647338"/>
          </a:xfrm>
          <a:custGeom>
            <a:avLst/>
            <a:gdLst/>
            <a:ahLst/>
            <a:cxnLst/>
            <a:rect l="l" t="t" r="r" b="b"/>
            <a:pathLst>
              <a:path w="3524888" h="3647338">
                <a:moveTo>
                  <a:pt x="887181" y="60"/>
                </a:moveTo>
                <a:cubicBezTo>
                  <a:pt x="945947" y="-443"/>
                  <a:pt x="1004683" y="2214"/>
                  <a:pt x="1063120" y="9535"/>
                </a:cubicBezTo>
                <a:cubicBezTo>
                  <a:pt x="1192553" y="25206"/>
                  <a:pt x="1324035" y="29312"/>
                  <a:pt x="1454772" y="21769"/>
                </a:cubicBezTo>
                <a:cubicBezTo>
                  <a:pt x="1583729" y="15160"/>
                  <a:pt x="1712924" y="14714"/>
                  <a:pt x="1842239" y="16589"/>
                </a:cubicBezTo>
                <a:cubicBezTo>
                  <a:pt x="1958874" y="18285"/>
                  <a:pt x="2075629" y="18018"/>
                  <a:pt x="2192264" y="13196"/>
                </a:cubicBezTo>
                <a:cubicBezTo>
                  <a:pt x="2323253" y="7660"/>
                  <a:pt x="2454242" y="2928"/>
                  <a:pt x="2585114" y="13911"/>
                </a:cubicBezTo>
                <a:cubicBezTo>
                  <a:pt x="2699008" y="24482"/>
                  <a:pt x="2813669" y="29758"/>
                  <a:pt x="2928437" y="29714"/>
                </a:cubicBezTo>
                <a:cubicBezTo>
                  <a:pt x="3080601" y="28464"/>
                  <a:pt x="3232406" y="19625"/>
                  <a:pt x="3384330" y="14536"/>
                </a:cubicBezTo>
                <a:lnTo>
                  <a:pt x="3481468" y="12130"/>
                </a:lnTo>
                <a:lnTo>
                  <a:pt x="3481325" y="16098"/>
                </a:lnTo>
                <a:lnTo>
                  <a:pt x="3493308" y="84630"/>
                </a:lnTo>
                <a:lnTo>
                  <a:pt x="3493318" y="92959"/>
                </a:lnTo>
                <a:cubicBezTo>
                  <a:pt x="3495695" y="161085"/>
                  <a:pt x="3501169" y="229143"/>
                  <a:pt x="3512114" y="297090"/>
                </a:cubicBezTo>
                <a:cubicBezTo>
                  <a:pt x="3519231" y="340796"/>
                  <a:pt x="3524136" y="384681"/>
                  <a:pt x="3524809" y="428543"/>
                </a:cubicBezTo>
                <a:cubicBezTo>
                  <a:pt x="3525482" y="472405"/>
                  <a:pt x="3521924" y="516245"/>
                  <a:pt x="3512114" y="559861"/>
                </a:cubicBezTo>
                <a:cubicBezTo>
                  <a:pt x="3491119" y="656469"/>
                  <a:pt x="3485618" y="754605"/>
                  <a:pt x="3495724" y="852186"/>
                </a:cubicBezTo>
                <a:cubicBezTo>
                  <a:pt x="3504578" y="948437"/>
                  <a:pt x="3505176" y="1044867"/>
                  <a:pt x="3502664" y="1141386"/>
                </a:cubicBezTo>
                <a:cubicBezTo>
                  <a:pt x="3500391" y="1228440"/>
                  <a:pt x="3500750" y="1315584"/>
                  <a:pt x="3507210" y="1402639"/>
                </a:cubicBezTo>
                <a:cubicBezTo>
                  <a:pt x="3514626" y="1500407"/>
                  <a:pt x="3520966" y="1598176"/>
                  <a:pt x="3506252" y="1695857"/>
                </a:cubicBezTo>
                <a:cubicBezTo>
                  <a:pt x="3492089" y="1780866"/>
                  <a:pt x="3485019" y="1866447"/>
                  <a:pt x="3485079" y="1952109"/>
                </a:cubicBezTo>
                <a:cubicBezTo>
                  <a:pt x="3486753" y="2065682"/>
                  <a:pt x="3498596" y="2178986"/>
                  <a:pt x="3505415" y="2292381"/>
                </a:cubicBezTo>
                <a:cubicBezTo>
                  <a:pt x="3514746" y="2447918"/>
                  <a:pt x="3522761" y="2603544"/>
                  <a:pt x="3508406" y="2759171"/>
                </a:cubicBezTo>
                <a:cubicBezTo>
                  <a:pt x="3497997" y="2866762"/>
                  <a:pt x="3488428" y="2974352"/>
                  <a:pt x="3496442" y="3082389"/>
                </a:cubicBezTo>
                <a:cubicBezTo>
                  <a:pt x="3502066" y="3158639"/>
                  <a:pt x="3510200" y="3234980"/>
                  <a:pt x="3504816" y="3311409"/>
                </a:cubicBezTo>
                <a:lnTo>
                  <a:pt x="3500655" y="3407763"/>
                </a:lnTo>
                <a:lnTo>
                  <a:pt x="3500528" y="3407763"/>
                </a:lnTo>
                <a:lnTo>
                  <a:pt x="3500186" y="3418624"/>
                </a:lnTo>
                <a:lnTo>
                  <a:pt x="3498431" y="3459279"/>
                </a:lnTo>
                <a:lnTo>
                  <a:pt x="3498786" y="3476530"/>
                </a:lnTo>
                <a:lnTo>
                  <a:pt x="3500070" y="3476530"/>
                </a:lnTo>
                <a:lnTo>
                  <a:pt x="3504922" y="3592711"/>
                </a:lnTo>
                <a:lnTo>
                  <a:pt x="3504733" y="3642505"/>
                </a:lnTo>
                <a:lnTo>
                  <a:pt x="3344090" y="3645620"/>
                </a:lnTo>
                <a:cubicBezTo>
                  <a:pt x="3179268" y="3652578"/>
                  <a:pt x="3015642" y="3636699"/>
                  <a:pt x="2851776" y="3628492"/>
                </a:cubicBezTo>
                <a:cubicBezTo>
                  <a:pt x="2716167" y="3622675"/>
                  <a:pt x="2580186" y="3623335"/>
                  <a:pt x="2444683" y="3630454"/>
                </a:cubicBezTo>
                <a:cubicBezTo>
                  <a:pt x="2220221" y="3640802"/>
                  <a:pt x="1995758" y="3642229"/>
                  <a:pt x="1771055" y="3636431"/>
                </a:cubicBezTo>
                <a:cubicBezTo>
                  <a:pt x="1659183" y="3633576"/>
                  <a:pt x="1547429" y="3634736"/>
                  <a:pt x="1435676" y="3638305"/>
                </a:cubicBezTo>
                <a:cubicBezTo>
                  <a:pt x="1179420" y="3646601"/>
                  <a:pt x="923403" y="3637323"/>
                  <a:pt x="667265" y="3634558"/>
                </a:cubicBezTo>
                <a:cubicBezTo>
                  <a:pt x="569736" y="3633488"/>
                  <a:pt x="472205" y="3633665"/>
                  <a:pt x="374794" y="3637679"/>
                </a:cubicBezTo>
                <a:cubicBezTo>
                  <a:pt x="264415" y="3642140"/>
                  <a:pt x="154036" y="3643412"/>
                  <a:pt x="43657" y="3642932"/>
                </a:cubicBezTo>
                <a:lnTo>
                  <a:pt x="11965" y="3642429"/>
                </a:lnTo>
                <a:lnTo>
                  <a:pt x="24360" y="3479541"/>
                </a:lnTo>
                <a:cubicBezTo>
                  <a:pt x="26194" y="3423392"/>
                  <a:pt x="25594" y="3367189"/>
                  <a:pt x="22559" y="3311038"/>
                </a:cubicBezTo>
                <a:cubicBezTo>
                  <a:pt x="16343" y="3197955"/>
                  <a:pt x="-628" y="3084971"/>
                  <a:pt x="13594" y="2971689"/>
                </a:cubicBezTo>
                <a:cubicBezTo>
                  <a:pt x="38335" y="2776712"/>
                  <a:pt x="12519" y="2582431"/>
                  <a:pt x="4272" y="2387950"/>
                </a:cubicBezTo>
                <a:cubicBezTo>
                  <a:pt x="-3262" y="2237604"/>
                  <a:pt x="2250" y="2086990"/>
                  <a:pt x="20765" y="1937298"/>
                </a:cubicBezTo>
                <a:cubicBezTo>
                  <a:pt x="38958" y="1790576"/>
                  <a:pt x="37113" y="1642627"/>
                  <a:pt x="15268" y="1496252"/>
                </a:cubicBezTo>
                <a:cubicBezTo>
                  <a:pt x="7718" y="1430798"/>
                  <a:pt x="7400" y="1364898"/>
                  <a:pt x="14311" y="1299395"/>
                </a:cubicBezTo>
                <a:cubicBezTo>
                  <a:pt x="22640" y="1195064"/>
                  <a:pt x="20682" y="1090348"/>
                  <a:pt x="8455" y="986285"/>
                </a:cubicBezTo>
                <a:cubicBezTo>
                  <a:pt x="-8159" y="849535"/>
                  <a:pt x="3794" y="712390"/>
                  <a:pt x="9890" y="575540"/>
                </a:cubicBezTo>
                <a:cubicBezTo>
                  <a:pt x="14432" y="472556"/>
                  <a:pt x="17180" y="369671"/>
                  <a:pt x="12878" y="266688"/>
                </a:cubicBezTo>
                <a:lnTo>
                  <a:pt x="14418" y="21931"/>
                </a:lnTo>
                <a:lnTo>
                  <a:pt x="163536" y="23733"/>
                </a:lnTo>
                <a:cubicBezTo>
                  <a:pt x="346324" y="25875"/>
                  <a:pt x="528992" y="25875"/>
                  <a:pt x="711062" y="9535"/>
                </a:cubicBezTo>
                <a:cubicBezTo>
                  <a:pt x="769619" y="4223"/>
                  <a:pt x="828415" y="562"/>
                  <a:pt x="887181" y="60"/>
                </a:cubicBezTo>
                <a:close/>
              </a:path>
            </a:pathLst>
          </a:custGeom>
        </p:spPr>
      </p:pic>
      <p:pic>
        <p:nvPicPr>
          <p:cNvPr id="5" name="Tartalom helye 4" descr="A képen képernyőkép, homályos, Acélkék látható&#10;&#10;Automatikusan generált leírás">
            <a:extLst>
              <a:ext uri="{FF2B5EF4-FFF2-40B4-BE49-F238E27FC236}">
                <a16:creationId xmlns:a16="http://schemas.microsoft.com/office/drawing/2014/main" id="{C7EA51A6-A409-AEDD-6758-1FADCDD2D5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19" r="26310" b="2"/>
          <a:stretch/>
        </p:blipFill>
        <p:spPr>
          <a:xfrm>
            <a:off x="8156747" y="2604528"/>
            <a:ext cx="3524888" cy="3647338"/>
          </a:xfrm>
          <a:custGeom>
            <a:avLst/>
            <a:gdLst/>
            <a:ahLst/>
            <a:cxnLst/>
            <a:rect l="l" t="t" r="r" b="b"/>
            <a:pathLst>
              <a:path w="3524888" h="3647338">
                <a:moveTo>
                  <a:pt x="887180" y="60"/>
                </a:moveTo>
                <a:cubicBezTo>
                  <a:pt x="945946" y="-442"/>
                  <a:pt x="1004683" y="2214"/>
                  <a:pt x="1063120" y="9535"/>
                </a:cubicBezTo>
                <a:cubicBezTo>
                  <a:pt x="1192553" y="25206"/>
                  <a:pt x="1324035" y="29312"/>
                  <a:pt x="1454772" y="21769"/>
                </a:cubicBezTo>
                <a:cubicBezTo>
                  <a:pt x="1583729" y="15160"/>
                  <a:pt x="1712924" y="14714"/>
                  <a:pt x="1842239" y="16589"/>
                </a:cubicBezTo>
                <a:cubicBezTo>
                  <a:pt x="1958874" y="18285"/>
                  <a:pt x="2075628" y="18018"/>
                  <a:pt x="2192263" y="13196"/>
                </a:cubicBezTo>
                <a:cubicBezTo>
                  <a:pt x="2323253" y="7660"/>
                  <a:pt x="2454242" y="2928"/>
                  <a:pt x="2585113" y="13911"/>
                </a:cubicBezTo>
                <a:cubicBezTo>
                  <a:pt x="2699008" y="24482"/>
                  <a:pt x="2813668" y="29758"/>
                  <a:pt x="2928437" y="29714"/>
                </a:cubicBezTo>
                <a:cubicBezTo>
                  <a:pt x="3080601" y="28464"/>
                  <a:pt x="3232406" y="19625"/>
                  <a:pt x="3384330" y="14536"/>
                </a:cubicBezTo>
                <a:lnTo>
                  <a:pt x="3481468" y="12130"/>
                </a:lnTo>
                <a:lnTo>
                  <a:pt x="3481325" y="16098"/>
                </a:lnTo>
                <a:lnTo>
                  <a:pt x="3493308" y="84630"/>
                </a:lnTo>
                <a:lnTo>
                  <a:pt x="3493318" y="92959"/>
                </a:lnTo>
                <a:cubicBezTo>
                  <a:pt x="3495694" y="161085"/>
                  <a:pt x="3501168" y="229143"/>
                  <a:pt x="3512114" y="297090"/>
                </a:cubicBezTo>
                <a:cubicBezTo>
                  <a:pt x="3519231" y="340796"/>
                  <a:pt x="3524136" y="384681"/>
                  <a:pt x="3524809" y="428543"/>
                </a:cubicBezTo>
                <a:cubicBezTo>
                  <a:pt x="3525482" y="472405"/>
                  <a:pt x="3521923" y="516245"/>
                  <a:pt x="3512114" y="559861"/>
                </a:cubicBezTo>
                <a:cubicBezTo>
                  <a:pt x="3491119" y="656469"/>
                  <a:pt x="3485617" y="754605"/>
                  <a:pt x="3495724" y="852186"/>
                </a:cubicBezTo>
                <a:cubicBezTo>
                  <a:pt x="3504577" y="948437"/>
                  <a:pt x="3505176" y="1044867"/>
                  <a:pt x="3502664" y="1141386"/>
                </a:cubicBezTo>
                <a:cubicBezTo>
                  <a:pt x="3500391" y="1228440"/>
                  <a:pt x="3500749" y="1315584"/>
                  <a:pt x="3507210" y="1402639"/>
                </a:cubicBezTo>
                <a:cubicBezTo>
                  <a:pt x="3514626" y="1500407"/>
                  <a:pt x="3520966" y="1598176"/>
                  <a:pt x="3506251" y="1695857"/>
                </a:cubicBezTo>
                <a:cubicBezTo>
                  <a:pt x="3492089" y="1780866"/>
                  <a:pt x="3485019" y="1866447"/>
                  <a:pt x="3485079" y="1952109"/>
                </a:cubicBezTo>
                <a:cubicBezTo>
                  <a:pt x="3486753" y="2065682"/>
                  <a:pt x="3498595" y="2178986"/>
                  <a:pt x="3505414" y="2292381"/>
                </a:cubicBezTo>
                <a:cubicBezTo>
                  <a:pt x="3514746" y="2447918"/>
                  <a:pt x="3522760" y="2603544"/>
                  <a:pt x="3508405" y="2759171"/>
                </a:cubicBezTo>
                <a:cubicBezTo>
                  <a:pt x="3497997" y="2866762"/>
                  <a:pt x="3488427" y="2974352"/>
                  <a:pt x="3496442" y="3082389"/>
                </a:cubicBezTo>
                <a:cubicBezTo>
                  <a:pt x="3502065" y="3158639"/>
                  <a:pt x="3510200" y="3234980"/>
                  <a:pt x="3504816" y="3311409"/>
                </a:cubicBezTo>
                <a:lnTo>
                  <a:pt x="3500655" y="3407763"/>
                </a:lnTo>
                <a:lnTo>
                  <a:pt x="3500528" y="3407763"/>
                </a:lnTo>
                <a:lnTo>
                  <a:pt x="3500186" y="3418624"/>
                </a:lnTo>
                <a:lnTo>
                  <a:pt x="3498431" y="3459279"/>
                </a:lnTo>
                <a:lnTo>
                  <a:pt x="3498786" y="3476530"/>
                </a:lnTo>
                <a:lnTo>
                  <a:pt x="3500070" y="3476530"/>
                </a:lnTo>
                <a:lnTo>
                  <a:pt x="3504922" y="3592711"/>
                </a:lnTo>
                <a:lnTo>
                  <a:pt x="3504733" y="3642505"/>
                </a:lnTo>
                <a:lnTo>
                  <a:pt x="3344090" y="3645620"/>
                </a:lnTo>
                <a:cubicBezTo>
                  <a:pt x="3179267" y="3652578"/>
                  <a:pt x="3015642" y="3636699"/>
                  <a:pt x="2851776" y="3628492"/>
                </a:cubicBezTo>
                <a:cubicBezTo>
                  <a:pt x="2716167" y="3622675"/>
                  <a:pt x="2580186" y="3623335"/>
                  <a:pt x="2444683" y="3630454"/>
                </a:cubicBezTo>
                <a:cubicBezTo>
                  <a:pt x="2220221" y="3640802"/>
                  <a:pt x="1995757" y="3642229"/>
                  <a:pt x="1771055" y="3636431"/>
                </a:cubicBezTo>
                <a:cubicBezTo>
                  <a:pt x="1659183" y="3633576"/>
                  <a:pt x="1547429" y="3634736"/>
                  <a:pt x="1435675" y="3638305"/>
                </a:cubicBezTo>
                <a:cubicBezTo>
                  <a:pt x="1179419" y="3646601"/>
                  <a:pt x="923403" y="3637323"/>
                  <a:pt x="667265" y="3634558"/>
                </a:cubicBezTo>
                <a:cubicBezTo>
                  <a:pt x="569736" y="3633488"/>
                  <a:pt x="472205" y="3633665"/>
                  <a:pt x="374793" y="3637679"/>
                </a:cubicBezTo>
                <a:cubicBezTo>
                  <a:pt x="264415" y="3642140"/>
                  <a:pt x="154036" y="3643412"/>
                  <a:pt x="43657" y="3642932"/>
                </a:cubicBezTo>
                <a:lnTo>
                  <a:pt x="11965" y="3642429"/>
                </a:lnTo>
                <a:lnTo>
                  <a:pt x="24360" y="3479541"/>
                </a:lnTo>
                <a:cubicBezTo>
                  <a:pt x="26194" y="3423392"/>
                  <a:pt x="25594" y="3367189"/>
                  <a:pt x="22559" y="3311038"/>
                </a:cubicBezTo>
                <a:cubicBezTo>
                  <a:pt x="16343" y="3197955"/>
                  <a:pt x="-628" y="3084971"/>
                  <a:pt x="13594" y="2971689"/>
                </a:cubicBezTo>
                <a:cubicBezTo>
                  <a:pt x="38335" y="2776712"/>
                  <a:pt x="12519" y="2582431"/>
                  <a:pt x="4272" y="2387950"/>
                </a:cubicBezTo>
                <a:cubicBezTo>
                  <a:pt x="-3262" y="2237604"/>
                  <a:pt x="2250" y="2086990"/>
                  <a:pt x="20765" y="1937298"/>
                </a:cubicBezTo>
                <a:cubicBezTo>
                  <a:pt x="38958" y="1790576"/>
                  <a:pt x="37113" y="1642627"/>
                  <a:pt x="15268" y="1496252"/>
                </a:cubicBezTo>
                <a:cubicBezTo>
                  <a:pt x="7718" y="1430798"/>
                  <a:pt x="7400" y="1364898"/>
                  <a:pt x="14311" y="1299395"/>
                </a:cubicBezTo>
                <a:cubicBezTo>
                  <a:pt x="22640" y="1195064"/>
                  <a:pt x="20682" y="1090348"/>
                  <a:pt x="8455" y="986285"/>
                </a:cubicBezTo>
                <a:cubicBezTo>
                  <a:pt x="-8159" y="849535"/>
                  <a:pt x="3794" y="712390"/>
                  <a:pt x="9890" y="575540"/>
                </a:cubicBezTo>
                <a:cubicBezTo>
                  <a:pt x="14432" y="472556"/>
                  <a:pt x="17180" y="369671"/>
                  <a:pt x="12878" y="266688"/>
                </a:cubicBezTo>
                <a:lnTo>
                  <a:pt x="14418" y="21931"/>
                </a:lnTo>
                <a:lnTo>
                  <a:pt x="163536" y="23733"/>
                </a:lnTo>
                <a:cubicBezTo>
                  <a:pt x="346324" y="25875"/>
                  <a:pt x="528992" y="25875"/>
                  <a:pt x="711061" y="9535"/>
                </a:cubicBezTo>
                <a:cubicBezTo>
                  <a:pt x="769618" y="4223"/>
                  <a:pt x="828414" y="562"/>
                  <a:pt x="887180" y="6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214845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CED4D40-4B67-4331-AC48-79B82B4A4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86D92714-E01A-B931-90C0-F265A2ED41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17576"/>
            <a:ext cx="10909640" cy="124939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Főmenü</a:t>
            </a:r>
            <a:endParaRPr lang="en-US" sz="66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670CEDEF-4F34-412E-84EE-329C1E93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1733454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Kép 4" descr="A képen Számítógépes játék, rajzfilm, Videojáték-szoftver, képernyőkép látható&#10;&#10;Automatikusan generált leírás">
            <a:extLst>
              <a:ext uri="{FF2B5EF4-FFF2-40B4-BE49-F238E27FC236}">
                <a16:creationId xmlns:a16="http://schemas.microsoft.com/office/drawing/2014/main" id="{4EC53D8B-A10F-9793-C5C1-A0C2C729C0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800" y="2201156"/>
            <a:ext cx="8806400" cy="4116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091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-téma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538D9D"/>
      </a:hlink>
      <a:folHlink>
        <a:srgbClr val="A5738E"/>
      </a:folHlink>
    </a:clrScheme>
    <a:fontScheme name="Office-téma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-té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3A418E6B-C5F0-4B95-8D77-61E3EF3B5DF5}"/>
    </a:ext>
  </a:extLst>
</a:theme>
</file>

<file path=ppt/theme/theme3.xml><?xml version="1.0" encoding="utf-8"?>
<a:theme xmlns:a="http://schemas.openxmlformats.org/drawingml/2006/main" name="1_Office Theme">
  <a:themeElements>
    <a:clrScheme name="Office-téma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538D9D"/>
      </a:hlink>
      <a:folHlink>
        <a:srgbClr val="A5738E"/>
      </a:folHlink>
    </a:clrScheme>
    <a:fontScheme name="Office-téma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-té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3A418E6B-C5F0-4B95-8D77-61E3EF3B5DF5}"/>
    </a:ext>
  </a:extLst>
</a:theme>
</file>

<file path=ppt/theme/theme4.xml><?xml version="1.0" encoding="utf-8"?>
<a:theme xmlns:a="http://schemas.openxmlformats.org/drawingml/2006/main" name="2_Office Theme">
  <a:themeElements>
    <a:clrScheme name="Office-téma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538D9D"/>
      </a:hlink>
      <a:folHlink>
        <a:srgbClr val="A5738E"/>
      </a:folHlink>
    </a:clrScheme>
    <a:fontScheme name="Office-téma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-té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3A418E6B-C5F0-4B95-8D77-61E3EF3B5DF5}"/>
    </a:ext>
  </a:extLst>
</a:theme>
</file>

<file path=ppt/theme/theme5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321</TotalTime>
  <Words>245</Words>
  <Application>Microsoft Office PowerPoint</Application>
  <PresentationFormat>Szélesvásznú</PresentationFormat>
  <Paragraphs>40</Paragraphs>
  <Slides>14</Slides>
  <Notes>1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6</vt:i4>
      </vt:variant>
      <vt:variant>
        <vt:lpstr>Téma</vt:lpstr>
      </vt:variant>
      <vt:variant>
        <vt:i4>4</vt:i4>
      </vt:variant>
      <vt:variant>
        <vt:lpstr>Diacímek</vt:lpstr>
      </vt:variant>
      <vt:variant>
        <vt:i4>14</vt:i4>
      </vt:variant>
    </vt:vector>
  </HeadingPairs>
  <TitlesOfParts>
    <vt:vector size="24" baseType="lpstr">
      <vt:lpstr>Aptos</vt:lpstr>
      <vt:lpstr>Aptos Display</vt:lpstr>
      <vt:lpstr>Arial</vt:lpstr>
      <vt:lpstr>Avenir Next LT Pro</vt:lpstr>
      <vt:lpstr>Calibri</vt:lpstr>
      <vt:lpstr>Söhne</vt:lpstr>
      <vt:lpstr>Office-téma</vt:lpstr>
      <vt:lpstr>Office Theme</vt:lpstr>
      <vt:lpstr>1_Office Theme</vt:lpstr>
      <vt:lpstr>2_Office Theme</vt:lpstr>
      <vt:lpstr>Syntax Quest</vt:lpstr>
      <vt:lpstr>Témaválasztás indoklása</vt:lpstr>
      <vt:lpstr>Backend</vt:lpstr>
      <vt:lpstr>Swaggerek</vt:lpstr>
      <vt:lpstr>PowerPoint-bemutató</vt:lpstr>
      <vt:lpstr>PowerPoint-bemutató</vt:lpstr>
      <vt:lpstr>Frontend</vt:lpstr>
      <vt:lpstr>Bejelentkezés, regisztráció</vt:lpstr>
      <vt:lpstr>Főmenü</vt:lpstr>
      <vt:lpstr>Statisztikák, ranglétra, beállítások</vt:lpstr>
      <vt:lpstr>Játék</vt:lpstr>
      <vt:lpstr>Játékelemek</vt:lpstr>
      <vt:lpstr>Adatbázis</vt:lpstr>
      <vt:lpstr>Köszönjük a figyelmet!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Syntax Quest</dc:title>
  <dc:creator>Erzsi Kutasi</dc:creator>
  <cp:lastModifiedBy>Erzsi Kutasi</cp:lastModifiedBy>
  <cp:revision>6</cp:revision>
  <dcterms:created xsi:type="dcterms:W3CDTF">2024-04-26T07:53:06Z</dcterms:created>
  <dcterms:modified xsi:type="dcterms:W3CDTF">2024-04-29T11:51:03Z</dcterms:modified>
</cp:coreProperties>
</file>